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454" r:id="rId3"/>
    <p:sldId id="258" r:id="rId4"/>
    <p:sldId id="418" r:id="rId5"/>
    <p:sldId id="456" r:id="rId6"/>
    <p:sldId id="260" r:id="rId7"/>
    <p:sldId id="45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9DC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71A1E-B532-4072-82EE-6C7009D6606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3919C0-6FD8-403D-9272-330E4F5C56B6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Pembukaan rekening Tabungan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Santri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dapat dilakukan di seluruh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Jaringan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Kantor Bank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.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	</a:t>
          </a:r>
        </a:p>
      </dgm:t>
    </dgm:pt>
    <dgm:pt modelId="{CBD7B44F-07CF-4A75-B1ED-4D5087B46B0A}" type="parTrans" cxnId="{A2320880-DFEF-4691-8FBA-2FB82DA36718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4279668-E42E-4075-A576-E765EF55AACC}" type="sibTrans" cxnId="{A2320880-DFEF-4691-8FBA-2FB82DA36718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20CC6D-AB48-4F42-A82F-D4CB53C63B81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pPr algn="just"/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etiap calon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nasabah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harus memperlihatkan bukti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identitas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 (Kartu Tanda Pengenal) yang dapat menunjukkan dengan jelas nama dan alamat yang bersangkutan. Jenis Bukti Diri yang dapat diminta dari calon nasabah dapat berupa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algn="just" rtl="0"/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WNI : e-KTP,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untuk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usia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&lt; 17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tahun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wajib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menggunakan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data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orang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tua</a:t>
          </a:r>
          <a:endParaRPr lang="en-US" sz="1600" dirty="0">
            <a:solidFill>
              <a:schemeClr val="tx1"/>
            </a:solidFill>
            <a:effectLst/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algn="just"/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WNA :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Paspor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dan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KITAS/KITAP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93AEAF-9B82-4035-BF4B-18A2F100F332}" type="parTrans" cxnId="{3CDFC4F2-9A28-4046-AE85-3E53E63BC076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2323682-85C7-4637-8082-5BECCA26849B}" type="sibTrans" cxnId="{3CDFC4F2-9A28-4046-AE85-3E53E63BC076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A1DA6E-6BAF-4F67-B9C2-ADD5F52EA703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Tipe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yang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digunakan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TSR</a:t>
          </a:r>
        </a:p>
      </dgm:t>
    </dgm:pt>
    <dgm:pt modelId="{D8017CD6-FE19-4FA0-81F5-33593C338DED}" type="parTrans" cxnId="{955AF87B-8A68-4697-A9FA-D1171D93C933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E711BBF-29C3-4858-B581-65AA61152746}" type="sibTrans" cxnId="{955AF87B-8A68-4697-A9FA-D1171D93C933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E3D471F-9C9D-44A2-B04C-2C4B8295282D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Digit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ke-empat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pada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nomor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“4”;</a:t>
          </a:r>
        </a:p>
        <a:p>
          <a:r>
            <a:rPr lang="en-US" sz="1600" b="1" u="sng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Contoh</a:t>
          </a:r>
          <a:r>
            <a:rPr lang="en-US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 610 4 00001 5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002D92-ADAC-4331-BDEA-D76CCABDD252}" type="parTrans" cxnId="{E0C67168-AEE6-4E65-8075-AAB59EACE2DC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8B381DA-62A6-4A1E-83D1-A366E9D1E084}" type="sibTrans" cxnId="{E0C67168-AEE6-4E65-8075-AAB59EACE2DC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2E061D3-497A-4398-86A5-FEABAEE0DC28}" type="pres">
      <dgm:prSet presAssocID="{62471A1E-B532-4072-82EE-6C7009D6606E}" presName="Name0" presStyleCnt="0">
        <dgm:presLayoutVars>
          <dgm:dir/>
          <dgm:resizeHandles val="exact"/>
        </dgm:presLayoutVars>
      </dgm:prSet>
      <dgm:spPr/>
    </dgm:pt>
    <dgm:pt modelId="{8343DBB5-8A63-4F1B-87D7-E042672E78E7}" type="pres">
      <dgm:prSet presAssocID="{703919C0-6FD8-403D-9272-330E4F5C56B6}" presName="composite" presStyleCnt="0"/>
      <dgm:spPr/>
    </dgm:pt>
    <dgm:pt modelId="{7440DCF6-6850-4AF6-8442-92183875EC1B}" type="pres">
      <dgm:prSet presAssocID="{703919C0-6FD8-403D-9272-330E4F5C56B6}" presName="rect1" presStyleLbl="trAlignAcc1" presStyleIdx="0" presStyleCnt="4">
        <dgm:presLayoutVars>
          <dgm:bulletEnabled val="1"/>
        </dgm:presLayoutVars>
      </dgm:prSet>
      <dgm:spPr/>
    </dgm:pt>
    <dgm:pt modelId="{7902E65E-CA42-4490-A98E-E45B3B2BFFC4}" type="pres">
      <dgm:prSet presAssocID="{703919C0-6FD8-403D-9272-330E4F5C56B6}" presName="rect2" presStyleLbl="fgImgPlace1" presStyleIdx="0" presStyleCnt="4"/>
      <dgm:spPr>
        <a:solidFill>
          <a:schemeClr val="accent2">
            <a:lumMod val="60000"/>
            <a:lumOff val="40000"/>
          </a:schemeClr>
        </a:solidFill>
        <a:ln>
          <a:solidFill>
            <a:srgbClr val="C00000"/>
          </a:solidFill>
        </a:ln>
      </dgm:spPr>
    </dgm:pt>
    <dgm:pt modelId="{D51753F7-D313-43F7-85EB-518553FA0F1A}" type="pres">
      <dgm:prSet presAssocID="{74279668-E42E-4075-A576-E765EF55AACC}" presName="sibTrans" presStyleCnt="0"/>
      <dgm:spPr/>
    </dgm:pt>
    <dgm:pt modelId="{69C502F3-1C95-4FE7-948F-8318E83BA353}" type="pres">
      <dgm:prSet presAssocID="{1220CC6D-AB48-4F42-A82F-D4CB53C63B81}" presName="composite" presStyleCnt="0"/>
      <dgm:spPr/>
    </dgm:pt>
    <dgm:pt modelId="{46C3CB7B-FF39-4CD3-B225-C02DB571C7C1}" type="pres">
      <dgm:prSet presAssocID="{1220CC6D-AB48-4F42-A82F-D4CB53C63B81}" presName="rect1" presStyleLbl="trAlignAcc1" presStyleIdx="1" presStyleCnt="4" custScaleY="142625">
        <dgm:presLayoutVars>
          <dgm:bulletEnabled val="1"/>
        </dgm:presLayoutVars>
      </dgm:prSet>
      <dgm:spPr/>
    </dgm:pt>
    <dgm:pt modelId="{F11A3912-5278-4DDC-818C-686F42DD8EF4}" type="pres">
      <dgm:prSet presAssocID="{1220CC6D-AB48-4F42-A82F-D4CB53C63B81}" presName="rect2" presStyleLbl="fgImgPlace1" presStyleIdx="1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</dgm:pt>
    <dgm:pt modelId="{A0C957CB-08AC-4657-8A16-3399102198BB}" type="pres">
      <dgm:prSet presAssocID="{02323682-85C7-4637-8082-5BECCA26849B}" presName="sibTrans" presStyleCnt="0"/>
      <dgm:spPr/>
    </dgm:pt>
    <dgm:pt modelId="{0F1B02CB-DCEC-482D-8DE8-0CAA7B6CDE41}" type="pres">
      <dgm:prSet presAssocID="{8AA1DA6E-6BAF-4F67-B9C2-ADD5F52EA703}" presName="composite" presStyleCnt="0"/>
      <dgm:spPr/>
    </dgm:pt>
    <dgm:pt modelId="{4EE98637-F979-4FB1-91DF-6C8621F50240}" type="pres">
      <dgm:prSet presAssocID="{8AA1DA6E-6BAF-4F67-B9C2-ADD5F52EA703}" presName="rect1" presStyleLbl="trAlignAcc1" presStyleIdx="2" presStyleCnt="4">
        <dgm:presLayoutVars>
          <dgm:bulletEnabled val="1"/>
        </dgm:presLayoutVars>
      </dgm:prSet>
      <dgm:spPr/>
    </dgm:pt>
    <dgm:pt modelId="{39A8C5CE-877D-415C-9B2D-659676CFB55B}" type="pres">
      <dgm:prSet presAssocID="{8AA1DA6E-6BAF-4F67-B9C2-ADD5F52EA703}" presName="rect2" presStyleLbl="fgImgPlace1" presStyleIdx="2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</dgm:pt>
    <dgm:pt modelId="{E7AA6E8B-CB62-48BA-A119-DDF0522460D5}" type="pres">
      <dgm:prSet presAssocID="{5E711BBF-29C3-4858-B581-65AA61152746}" presName="sibTrans" presStyleCnt="0"/>
      <dgm:spPr/>
    </dgm:pt>
    <dgm:pt modelId="{F4634A58-4794-4B44-AD59-C095819D028F}" type="pres">
      <dgm:prSet presAssocID="{6E3D471F-9C9D-44A2-B04C-2C4B8295282D}" presName="composite" presStyleCnt="0"/>
      <dgm:spPr/>
    </dgm:pt>
    <dgm:pt modelId="{D8E683DA-778E-440C-A9A0-87FA35F5A40D}" type="pres">
      <dgm:prSet presAssocID="{6E3D471F-9C9D-44A2-B04C-2C4B8295282D}" presName="rect1" presStyleLbl="trAlignAcc1" presStyleIdx="3" presStyleCnt="4">
        <dgm:presLayoutVars>
          <dgm:bulletEnabled val="1"/>
        </dgm:presLayoutVars>
      </dgm:prSet>
      <dgm:spPr/>
    </dgm:pt>
    <dgm:pt modelId="{A09B4366-5300-4C7F-B71D-EAFF6E5D4567}" type="pres">
      <dgm:prSet presAssocID="{6E3D471F-9C9D-44A2-B04C-2C4B8295282D}" presName="rect2" presStyleLbl="fgImgPlace1" presStyleIdx="3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</dgm:pt>
  </dgm:ptLst>
  <dgm:cxnLst>
    <dgm:cxn modelId="{A261D35D-223A-4908-8C91-36D41134656E}" type="presOf" srcId="{8AA1DA6E-6BAF-4F67-B9C2-ADD5F52EA703}" destId="{4EE98637-F979-4FB1-91DF-6C8621F50240}" srcOrd="0" destOrd="0" presId="urn:microsoft.com/office/officeart/2008/layout/PictureStrips"/>
    <dgm:cxn modelId="{116D1665-D079-4112-A1A6-8E750F93FE1E}" type="presOf" srcId="{62471A1E-B532-4072-82EE-6C7009D6606E}" destId="{E2E061D3-497A-4398-86A5-FEABAEE0DC28}" srcOrd="0" destOrd="0" presId="urn:microsoft.com/office/officeart/2008/layout/PictureStrips"/>
    <dgm:cxn modelId="{E0C67168-AEE6-4E65-8075-AAB59EACE2DC}" srcId="{62471A1E-B532-4072-82EE-6C7009D6606E}" destId="{6E3D471F-9C9D-44A2-B04C-2C4B8295282D}" srcOrd="3" destOrd="0" parTransId="{34002D92-ADAC-4331-BDEA-D76CCABDD252}" sibTransId="{38B381DA-62A6-4A1E-83D1-A366E9D1E084}"/>
    <dgm:cxn modelId="{8865496A-9D67-4069-B190-C4D8CDB0A49F}" type="presOf" srcId="{6E3D471F-9C9D-44A2-B04C-2C4B8295282D}" destId="{D8E683DA-778E-440C-A9A0-87FA35F5A40D}" srcOrd="0" destOrd="0" presId="urn:microsoft.com/office/officeart/2008/layout/PictureStrips"/>
    <dgm:cxn modelId="{955AF87B-8A68-4697-A9FA-D1171D93C933}" srcId="{62471A1E-B532-4072-82EE-6C7009D6606E}" destId="{8AA1DA6E-6BAF-4F67-B9C2-ADD5F52EA703}" srcOrd="2" destOrd="0" parTransId="{D8017CD6-FE19-4FA0-81F5-33593C338DED}" sibTransId="{5E711BBF-29C3-4858-B581-65AA61152746}"/>
    <dgm:cxn modelId="{A2320880-DFEF-4691-8FBA-2FB82DA36718}" srcId="{62471A1E-B532-4072-82EE-6C7009D6606E}" destId="{703919C0-6FD8-403D-9272-330E4F5C56B6}" srcOrd="0" destOrd="0" parTransId="{CBD7B44F-07CF-4A75-B1ED-4D5087B46B0A}" sibTransId="{74279668-E42E-4075-A576-E765EF55AACC}"/>
    <dgm:cxn modelId="{104AEECF-827C-4F24-87A0-DC70AE1935DD}" type="presOf" srcId="{703919C0-6FD8-403D-9272-330E4F5C56B6}" destId="{7440DCF6-6850-4AF6-8442-92183875EC1B}" srcOrd="0" destOrd="0" presId="urn:microsoft.com/office/officeart/2008/layout/PictureStrips"/>
    <dgm:cxn modelId="{91DD96E5-4006-43E4-AD16-3486BD948F3F}" type="presOf" srcId="{1220CC6D-AB48-4F42-A82F-D4CB53C63B81}" destId="{46C3CB7B-FF39-4CD3-B225-C02DB571C7C1}" srcOrd="0" destOrd="0" presId="urn:microsoft.com/office/officeart/2008/layout/PictureStrips"/>
    <dgm:cxn modelId="{3CDFC4F2-9A28-4046-AE85-3E53E63BC076}" srcId="{62471A1E-B532-4072-82EE-6C7009D6606E}" destId="{1220CC6D-AB48-4F42-A82F-D4CB53C63B81}" srcOrd="1" destOrd="0" parTransId="{FA93AEAF-9B82-4035-BF4B-18A2F100F332}" sibTransId="{02323682-85C7-4637-8082-5BECCA26849B}"/>
    <dgm:cxn modelId="{29390495-D92B-4A3F-ADE6-570D7EE01A2D}" type="presParOf" srcId="{E2E061D3-497A-4398-86A5-FEABAEE0DC28}" destId="{8343DBB5-8A63-4F1B-87D7-E042672E78E7}" srcOrd="0" destOrd="0" presId="urn:microsoft.com/office/officeart/2008/layout/PictureStrips"/>
    <dgm:cxn modelId="{826622BC-B988-43C5-9535-9E2D1596E0CF}" type="presParOf" srcId="{8343DBB5-8A63-4F1B-87D7-E042672E78E7}" destId="{7440DCF6-6850-4AF6-8442-92183875EC1B}" srcOrd="0" destOrd="0" presId="urn:microsoft.com/office/officeart/2008/layout/PictureStrips"/>
    <dgm:cxn modelId="{BBFBAFE2-F7D7-49AE-9BCA-AF911B8D87E5}" type="presParOf" srcId="{8343DBB5-8A63-4F1B-87D7-E042672E78E7}" destId="{7902E65E-CA42-4490-A98E-E45B3B2BFFC4}" srcOrd="1" destOrd="0" presId="urn:microsoft.com/office/officeart/2008/layout/PictureStrips"/>
    <dgm:cxn modelId="{BE1E547C-DAA1-414E-BA2F-E9C5DD78D855}" type="presParOf" srcId="{E2E061D3-497A-4398-86A5-FEABAEE0DC28}" destId="{D51753F7-D313-43F7-85EB-518553FA0F1A}" srcOrd="1" destOrd="0" presId="urn:microsoft.com/office/officeart/2008/layout/PictureStrips"/>
    <dgm:cxn modelId="{F6DD7BDD-13AC-442D-8349-BF6D668DA8C4}" type="presParOf" srcId="{E2E061D3-497A-4398-86A5-FEABAEE0DC28}" destId="{69C502F3-1C95-4FE7-948F-8318E83BA353}" srcOrd="2" destOrd="0" presId="urn:microsoft.com/office/officeart/2008/layout/PictureStrips"/>
    <dgm:cxn modelId="{2E1519AC-08C0-4A2D-8423-90A6500B11B4}" type="presParOf" srcId="{69C502F3-1C95-4FE7-948F-8318E83BA353}" destId="{46C3CB7B-FF39-4CD3-B225-C02DB571C7C1}" srcOrd="0" destOrd="0" presId="urn:microsoft.com/office/officeart/2008/layout/PictureStrips"/>
    <dgm:cxn modelId="{E6FF317C-B36E-4E90-B752-C4A228984DF4}" type="presParOf" srcId="{69C502F3-1C95-4FE7-948F-8318E83BA353}" destId="{F11A3912-5278-4DDC-818C-686F42DD8EF4}" srcOrd="1" destOrd="0" presId="urn:microsoft.com/office/officeart/2008/layout/PictureStrips"/>
    <dgm:cxn modelId="{F47786FA-E196-48A2-84CA-5407A46739A8}" type="presParOf" srcId="{E2E061D3-497A-4398-86A5-FEABAEE0DC28}" destId="{A0C957CB-08AC-4657-8A16-3399102198BB}" srcOrd="3" destOrd="0" presId="urn:microsoft.com/office/officeart/2008/layout/PictureStrips"/>
    <dgm:cxn modelId="{06BE71E7-A6E1-4EE4-BA58-4D5594B90235}" type="presParOf" srcId="{E2E061D3-497A-4398-86A5-FEABAEE0DC28}" destId="{0F1B02CB-DCEC-482D-8DE8-0CAA7B6CDE41}" srcOrd="4" destOrd="0" presId="urn:microsoft.com/office/officeart/2008/layout/PictureStrips"/>
    <dgm:cxn modelId="{0407134A-524E-4DE9-B4F3-74AB2F0136B0}" type="presParOf" srcId="{0F1B02CB-DCEC-482D-8DE8-0CAA7B6CDE41}" destId="{4EE98637-F979-4FB1-91DF-6C8621F50240}" srcOrd="0" destOrd="0" presId="urn:microsoft.com/office/officeart/2008/layout/PictureStrips"/>
    <dgm:cxn modelId="{E4A127FB-BCC4-446D-9D65-CC1752A294EC}" type="presParOf" srcId="{0F1B02CB-DCEC-482D-8DE8-0CAA7B6CDE41}" destId="{39A8C5CE-877D-415C-9B2D-659676CFB55B}" srcOrd="1" destOrd="0" presId="urn:microsoft.com/office/officeart/2008/layout/PictureStrips"/>
    <dgm:cxn modelId="{FB731184-750B-439E-AF23-C10AB1191748}" type="presParOf" srcId="{E2E061D3-497A-4398-86A5-FEABAEE0DC28}" destId="{E7AA6E8B-CB62-48BA-A119-DDF0522460D5}" srcOrd="5" destOrd="0" presId="urn:microsoft.com/office/officeart/2008/layout/PictureStrips"/>
    <dgm:cxn modelId="{B9EB8C5A-5710-4ACA-B5F6-B83063450407}" type="presParOf" srcId="{E2E061D3-497A-4398-86A5-FEABAEE0DC28}" destId="{F4634A58-4794-4B44-AD59-C095819D028F}" srcOrd="6" destOrd="0" presId="urn:microsoft.com/office/officeart/2008/layout/PictureStrips"/>
    <dgm:cxn modelId="{101DA879-D58B-4888-B191-2BCDCA58F2B8}" type="presParOf" srcId="{F4634A58-4794-4B44-AD59-C095819D028F}" destId="{D8E683DA-778E-440C-A9A0-87FA35F5A40D}" srcOrd="0" destOrd="0" presId="urn:microsoft.com/office/officeart/2008/layout/PictureStrips"/>
    <dgm:cxn modelId="{9BE950AE-46EE-4AA1-A2FA-E51E2D31ADDD}" type="presParOf" srcId="{F4634A58-4794-4B44-AD59-C095819D028F}" destId="{A09B4366-5300-4C7F-B71D-EAFF6E5D456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471A1E-B532-4072-82EE-6C7009D6606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3919C0-6FD8-403D-9272-330E4F5C56B6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Pembukaan rekening Tabungan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Santri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dapat dilakukan di seluruh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Jaringan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Kantor Bank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.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	</a:t>
          </a:r>
        </a:p>
      </dgm:t>
    </dgm:pt>
    <dgm:pt modelId="{CBD7B44F-07CF-4A75-B1ED-4D5087B46B0A}" type="parTrans" cxnId="{A2320880-DFEF-4691-8FBA-2FB82DA36718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4279668-E42E-4075-A576-E765EF55AACC}" type="sibTrans" cxnId="{A2320880-DFEF-4691-8FBA-2FB82DA36718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20CC6D-AB48-4F42-A82F-D4CB53C63B81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pPr algn="just"/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etiap calon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nasabah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harus memperlihatkan bukti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identitas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id-ID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 (Kartu Tanda Pengenal) yang dapat menunjukkan dengan jelas nama dan alamat yang bersangkutan. Jenis Bukti Diri yang dapat diminta dari calon nasabah dapat berupa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algn="just" rtl="0"/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WNI : e-KTP,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untuk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usia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&lt; 17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tahun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wajib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menggunakan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data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orang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tua</a:t>
          </a:r>
          <a:endParaRPr lang="en-US" sz="1600" dirty="0">
            <a:solidFill>
              <a:schemeClr val="tx1"/>
            </a:solidFill>
            <a:effectLst/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algn="just"/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WNA :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Paspor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dan</a:t>
          </a:r>
          <a:r>
            <a: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KITAS/KITAP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93AEAF-9B82-4035-BF4B-18A2F100F332}" type="parTrans" cxnId="{3CDFC4F2-9A28-4046-AE85-3E53E63BC076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2323682-85C7-4637-8082-5BECCA26849B}" type="sibTrans" cxnId="{3CDFC4F2-9A28-4046-AE85-3E53E63BC076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A1DA6E-6BAF-4F67-B9C2-ADD5F52EA703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Tipe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yang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digunakan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TSR</a:t>
          </a:r>
        </a:p>
      </dgm:t>
    </dgm:pt>
    <dgm:pt modelId="{D8017CD6-FE19-4FA0-81F5-33593C338DED}" type="parTrans" cxnId="{955AF87B-8A68-4697-A9FA-D1171D93C933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E711BBF-29C3-4858-B581-65AA61152746}" type="sibTrans" cxnId="{955AF87B-8A68-4697-A9FA-D1171D93C933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E3D471F-9C9D-44A2-B04C-2C4B8295282D}">
      <dgm:prSet phldrT="[Tex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Digit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ke-empat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pada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nomor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“4”;</a:t>
          </a:r>
        </a:p>
        <a:p>
          <a:r>
            <a:rPr lang="en-US" sz="1600" b="1" u="sng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Contoh</a:t>
          </a:r>
          <a:r>
            <a:rPr lang="en-US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 610 4 00001 5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002D92-ADAC-4331-BDEA-D76CCABDD252}" type="parTrans" cxnId="{E0C67168-AEE6-4E65-8075-AAB59EACE2DC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8B381DA-62A6-4A1E-83D1-A366E9D1E084}" type="sibTrans" cxnId="{E0C67168-AEE6-4E65-8075-AAB59EACE2DC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2E061D3-497A-4398-86A5-FEABAEE0DC28}" type="pres">
      <dgm:prSet presAssocID="{62471A1E-B532-4072-82EE-6C7009D6606E}" presName="Name0" presStyleCnt="0">
        <dgm:presLayoutVars>
          <dgm:dir/>
          <dgm:resizeHandles val="exact"/>
        </dgm:presLayoutVars>
      </dgm:prSet>
      <dgm:spPr/>
    </dgm:pt>
    <dgm:pt modelId="{8343DBB5-8A63-4F1B-87D7-E042672E78E7}" type="pres">
      <dgm:prSet presAssocID="{703919C0-6FD8-403D-9272-330E4F5C56B6}" presName="composite" presStyleCnt="0"/>
      <dgm:spPr/>
    </dgm:pt>
    <dgm:pt modelId="{7440DCF6-6850-4AF6-8442-92183875EC1B}" type="pres">
      <dgm:prSet presAssocID="{703919C0-6FD8-403D-9272-330E4F5C56B6}" presName="rect1" presStyleLbl="trAlignAcc1" presStyleIdx="0" presStyleCnt="4">
        <dgm:presLayoutVars>
          <dgm:bulletEnabled val="1"/>
        </dgm:presLayoutVars>
      </dgm:prSet>
      <dgm:spPr/>
    </dgm:pt>
    <dgm:pt modelId="{7902E65E-CA42-4490-A98E-E45B3B2BFFC4}" type="pres">
      <dgm:prSet presAssocID="{703919C0-6FD8-403D-9272-330E4F5C56B6}" presName="rect2" presStyleLbl="fgImgPlace1" presStyleIdx="0" presStyleCnt="4"/>
      <dgm:spPr>
        <a:solidFill>
          <a:schemeClr val="accent2">
            <a:lumMod val="60000"/>
            <a:lumOff val="40000"/>
          </a:schemeClr>
        </a:solidFill>
        <a:ln>
          <a:solidFill>
            <a:srgbClr val="C00000"/>
          </a:solidFill>
        </a:ln>
      </dgm:spPr>
    </dgm:pt>
    <dgm:pt modelId="{D51753F7-D313-43F7-85EB-518553FA0F1A}" type="pres">
      <dgm:prSet presAssocID="{74279668-E42E-4075-A576-E765EF55AACC}" presName="sibTrans" presStyleCnt="0"/>
      <dgm:spPr/>
    </dgm:pt>
    <dgm:pt modelId="{69C502F3-1C95-4FE7-948F-8318E83BA353}" type="pres">
      <dgm:prSet presAssocID="{1220CC6D-AB48-4F42-A82F-D4CB53C63B81}" presName="composite" presStyleCnt="0"/>
      <dgm:spPr/>
    </dgm:pt>
    <dgm:pt modelId="{46C3CB7B-FF39-4CD3-B225-C02DB571C7C1}" type="pres">
      <dgm:prSet presAssocID="{1220CC6D-AB48-4F42-A82F-D4CB53C63B81}" presName="rect1" presStyleLbl="trAlignAcc1" presStyleIdx="1" presStyleCnt="4" custScaleY="142625">
        <dgm:presLayoutVars>
          <dgm:bulletEnabled val="1"/>
        </dgm:presLayoutVars>
      </dgm:prSet>
      <dgm:spPr/>
    </dgm:pt>
    <dgm:pt modelId="{F11A3912-5278-4DDC-818C-686F42DD8EF4}" type="pres">
      <dgm:prSet presAssocID="{1220CC6D-AB48-4F42-A82F-D4CB53C63B81}" presName="rect2" presStyleLbl="fgImgPlace1" presStyleIdx="1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</dgm:pt>
    <dgm:pt modelId="{A0C957CB-08AC-4657-8A16-3399102198BB}" type="pres">
      <dgm:prSet presAssocID="{02323682-85C7-4637-8082-5BECCA26849B}" presName="sibTrans" presStyleCnt="0"/>
      <dgm:spPr/>
    </dgm:pt>
    <dgm:pt modelId="{0F1B02CB-DCEC-482D-8DE8-0CAA7B6CDE41}" type="pres">
      <dgm:prSet presAssocID="{8AA1DA6E-6BAF-4F67-B9C2-ADD5F52EA703}" presName="composite" presStyleCnt="0"/>
      <dgm:spPr/>
    </dgm:pt>
    <dgm:pt modelId="{4EE98637-F979-4FB1-91DF-6C8621F50240}" type="pres">
      <dgm:prSet presAssocID="{8AA1DA6E-6BAF-4F67-B9C2-ADD5F52EA703}" presName="rect1" presStyleLbl="trAlignAcc1" presStyleIdx="2" presStyleCnt="4">
        <dgm:presLayoutVars>
          <dgm:bulletEnabled val="1"/>
        </dgm:presLayoutVars>
      </dgm:prSet>
      <dgm:spPr/>
    </dgm:pt>
    <dgm:pt modelId="{39A8C5CE-877D-415C-9B2D-659676CFB55B}" type="pres">
      <dgm:prSet presAssocID="{8AA1DA6E-6BAF-4F67-B9C2-ADD5F52EA703}" presName="rect2" presStyleLbl="fgImgPlace1" presStyleIdx="2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</dgm:pt>
    <dgm:pt modelId="{E7AA6E8B-CB62-48BA-A119-DDF0522460D5}" type="pres">
      <dgm:prSet presAssocID="{5E711BBF-29C3-4858-B581-65AA61152746}" presName="sibTrans" presStyleCnt="0"/>
      <dgm:spPr/>
    </dgm:pt>
    <dgm:pt modelId="{F4634A58-4794-4B44-AD59-C095819D028F}" type="pres">
      <dgm:prSet presAssocID="{6E3D471F-9C9D-44A2-B04C-2C4B8295282D}" presName="composite" presStyleCnt="0"/>
      <dgm:spPr/>
    </dgm:pt>
    <dgm:pt modelId="{D8E683DA-778E-440C-A9A0-87FA35F5A40D}" type="pres">
      <dgm:prSet presAssocID="{6E3D471F-9C9D-44A2-B04C-2C4B8295282D}" presName="rect1" presStyleLbl="trAlignAcc1" presStyleIdx="3" presStyleCnt="4">
        <dgm:presLayoutVars>
          <dgm:bulletEnabled val="1"/>
        </dgm:presLayoutVars>
      </dgm:prSet>
      <dgm:spPr/>
    </dgm:pt>
    <dgm:pt modelId="{A09B4366-5300-4C7F-B71D-EAFF6E5D4567}" type="pres">
      <dgm:prSet presAssocID="{6E3D471F-9C9D-44A2-B04C-2C4B8295282D}" presName="rect2" presStyleLbl="fgImgPlace1" presStyleIdx="3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</dgm:pt>
  </dgm:ptLst>
  <dgm:cxnLst>
    <dgm:cxn modelId="{A261D35D-223A-4908-8C91-36D41134656E}" type="presOf" srcId="{8AA1DA6E-6BAF-4F67-B9C2-ADD5F52EA703}" destId="{4EE98637-F979-4FB1-91DF-6C8621F50240}" srcOrd="0" destOrd="0" presId="urn:microsoft.com/office/officeart/2008/layout/PictureStrips"/>
    <dgm:cxn modelId="{116D1665-D079-4112-A1A6-8E750F93FE1E}" type="presOf" srcId="{62471A1E-B532-4072-82EE-6C7009D6606E}" destId="{E2E061D3-497A-4398-86A5-FEABAEE0DC28}" srcOrd="0" destOrd="0" presId="urn:microsoft.com/office/officeart/2008/layout/PictureStrips"/>
    <dgm:cxn modelId="{E0C67168-AEE6-4E65-8075-AAB59EACE2DC}" srcId="{62471A1E-B532-4072-82EE-6C7009D6606E}" destId="{6E3D471F-9C9D-44A2-B04C-2C4B8295282D}" srcOrd="3" destOrd="0" parTransId="{34002D92-ADAC-4331-BDEA-D76CCABDD252}" sibTransId="{38B381DA-62A6-4A1E-83D1-A366E9D1E084}"/>
    <dgm:cxn modelId="{8865496A-9D67-4069-B190-C4D8CDB0A49F}" type="presOf" srcId="{6E3D471F-9C9D-44A2-B04C-2C4B8295282D}" destId="{D8E683DA-778E-440C-A9A0-87FA35F5A40D}" srcOrd="0" destOrd="0" presId="urn:microsoft.com/office/officeart/2008/layout/PictureStrips"/>
    <dgm:cxn modelId="{955AF87B-8A68-4697-A9FA-D1171D93C933}" srcId="{62471A1E-B532-4072-82EE-6C7009D6606E}" destId="{8AA1DA6E-6BAF-4F67-B9C2-ADD5F52EA703}" srcOrd="2" destOrd="0" parTransId="{D8017CD6-FE19-4FA0-81F5-33593C338DED}" sibTransId="{5E711BBF-29C3-4858-B581-65AA61152746}"/>
    <dgm:cxn modelId="{A2320880-DFEF-4691-8FBA-2FB82DA36718}" srcId="{62471A1E-B532-4072-82EE-6C7009D6606E}" destId="{703919C0-6FD8-403D-9272-330E4F5C56B6}" srcOrd="0" destOrd="0" parTransId="{CBD7B44F-07CF-4A75-B1ED-4D5087B46B0A}" sibTransId="{74279668-E42E-4075-A576-E765EF55AACC}"/>
    <dgm:cxn modelId="{104AEECF-827C-4F24-87A0-DC70AE1935DD}" type="presOf" srcId="{703919C0-6FD8-403D-9272-330E4F5C56B6}" destId="{7440DCF6-6850-4AF6-8442-92183875EC1B}" srcOrd="0" destOrd="0" presId="urn:microsoft.com/office/officeart/2008/layout/PictureStrips"/>
    <dgm:cxn modelId="{91DD96E5-4006-43E4-AD16-3486BD948F3F}" type="presOf" srcId="{1220CC6D-AB48-4F42-A82F-D4CB53C63B81}" destId="{46C3CB7B-FF39-4CD3-B225-C02DB571C7C1}" srcOrd="0" destOrd="0" presId="urn:microsoft.com/office/officeart/2008/layout/PictureStrips"/>
    <dgm:cxn modelId="{3CDFC4F2-9A28-4046-AE85-3E53E63BC076}" srcId="{62471A1E-B532-4072-82EE-6C7009D6606E}" destId="{1220CC6D-AB48-4F42-A82F-D4CB53C63B81}" srcOrd="1" destOrd="0" parTransId="{FA93AEAF-9B82-4035-BF4B-18A2F100F332}" sibTransId="{02323682-85C7-4637-8082-5BECCA26849B}"/>
    <dgm:cxn modelId="{29390495-D92B-4A3F-ADE6-570D7EE01A2D}" type="presParOf" srcId="{E2E061D3-497A-4398-86A5-FEABAEE0DC28}" destId="{8343DBB5-8A63-4F1B-87D7-E042672E78E7}" srcOrd="0" destOrd="0" presId="urn:microsoft.com/office/officeart/2008/layout/PictureStrips"/>
    <dgm:cxn modelId="{826622BC-B988-43C5-9535-9E2D1596E0CF}" type="presParOf" srcId="{8343DBB5-8A63-4F1B-87D7-E042672E78E7}" destId="{7440DCF6-6850-4AF6-8442-92183875EC1B}" srcOrd="0" destOrd="0" presId="urn:microsoft.com/office/officeart/2008/layout/PictureStrips"/>
    <dgm:cxn modelId="{BBFBAFE2-F7D7-49AE-9BCA-AF911B8D87E5}" type="presParOf" srcId="{8343DBB5-8A63-4F1B-87D7-E042672E78E7}" destId="{7902E65E-CA42-4490-A98E-E45B3B2BFFC4}" srcOrd="1" destOrd="0" presId="urn:microsoft.com/office/officeart/2008/layout/PictureStrips"/>
    <dgm:cxn modelId="{BE1E547C-DAA1-414E-BA2F-E9C5DD78D855}" type="presParOf" srcId="{E2E061D3-497A-4398-86A5-FEABAEE0DC28}" destId="{D51753F7-D313-43F7-85EB-518553FA0F1A}" srcOrd="1" destOrd="0" presId="urn:microsoft.com/office/officeart/2008/layout/PictureStrips"/>
    <dgm:cxn modelId="{F6DD7BDD-13AC-442D-8349-BF6D668DA8C4}" type="presParOf" srcId="{E2E061D3-497A-4398-86A5-FEABAEE0DC28}" destId="{69C502F3-1C95-4FE7-948F-8318E83BA353}" srcOrd="2" destOrd="0" presId="urn:microsoft.com/office/officeart/2008/layout/PictureStrips"/>
    <dgm:cxn modelId="{2E1519AC-08C0-4A2D-8423-90A6500B11B4}" type="presParOf" srcId="{69C502F3-1C95-4FE7-948F-8318E83BA353}" destId="{46C3CB7B-FF39-4CD3-B225-C02DB571C7C1}" srcOrd="0" destOrd="0" presId="urn:microsoft.com/office/officeart/2008/layout/PictureStrips"/>
    <dgm:cxn modelId="{E6FF317C-B36E-4E90-B752-C4A228984DF4}" type="presParOf" srcId="{69C502F3-1C95-4FE7-948F-8318E83BA353}" destId="{F11A3912-5278-4DDC-818C-686F42DD8EF4}" srcOrd="1" destOrd="0" presId="urn:microsoft.com/office/officeart/2008/layout/PictureStrips"/>
    <dgm:cxn modelId="{F47786FA-E196-48A2-84CA-5407A46739A8}" type="presParOf" srcId="{E2E061D3-497A-4398-86A5-FEABAEE0DC28}" destId="{A0C957CB-08AC-4657-8A16-3399102198BB}" srcOrd="3" destOrd="0" presId="urn:microsoft.com/office/officeart/2008/layout/PictureStrips"/>
    <dgm:cxn modelId="{06BE71E7-A6E1-4EE4-BA58-4D5594B90235}" type="presParOf" srcId="{E2E061D3-497A-4398-86A5-FEABAEE0DC28}" destId="{0F1B02CB-DCEC-482D-8DE8-0CAA7B6CDE41}" srcOrd="4" destOrd="0" presId="urn:microsoft.com/office/officeart/2008/layout/PictureStrips"/>
    <dgm:cxn modelId="{0407134A-524E-4DE9-B4F3-74AB2F0136B0}" type="presParOf" srcId="{0F1B02CB-DCEC-482D-8DE8-0CAA7B6CDE41}" destId="{4EE98637-F979-4FB1-91DF-6C8621F50240}" srcOrd="0" destOrd="0" presId="urn:microsoft.com/office/officeart/2008/layout/PictureStrips"/>
    <dgm:cxn modelId="{E4A127FB-BCC4-446D-9D65-CC1752A294EC}" type="presParOf" srcId="{0F1B02CB-DCEC-482D-8DE8-0CAA7B6CDE41}" destId="{39A8C5CE-877D-415C-9B2D-659676CFB55B}" srcOrd="1" destOrd="0" presId="urn:microsoft.com/office/officeart/2008/layout/PictureStrips"/>
    <dgm:cxn modelId="{FB731184-750B-439E-AF23-C10AB1191748}" type="presParOf" srcId="{E2E061D3-497A-4398-86A5-FEABAEE0DC28}" destId="{E7AA6E8B-CB62-48BA-A119-DDF0522460D5}" srcOrd="5" destOrd="0" presId="urn:microsoft.com/office/officeart/2008/layout/PictureStrips"/>
    <dgm:cxn modelId="{B9EB8C5A-5710-4ACA-B5F6-B83063450407}" type="presParOf" srcId="{E2E061D3-497A-4398-86A5-FEABAEE0DC28}" destId="{F4634A58-4794-4B44-AD59-C095819D028F}" srcOrd="6" destOrd="0" presId="urn:microsoft.com/office/officeart/2008/layout/PictureStrips"/>
    <dgm:cxn modelId="{101DA879-D58B-4888-B191-2BCDCA58F2B8}" type="presParOf" srcId="{F4634A58-4794-4B44-AD59-C095819D028F}" destId="{D8E683DA-778E-440C-A9A0-87FA35F5A40D}" srcOrd="0" destOrd="0" presId="urn:microsoft.com/office/officeart/2008/layout/PictureStrips"/>
    <dgm:cxn modelId="{9BE950AE-46EE-4AA1-A2FA-E51E2D31ADDD}" type="presParOf" srcId="{F4634A58-4794-4B44-AD59-C095819D028F}" destId="{A09B4366-5300-4C7F-B71D-EAFF6E5D456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4AFB-7501-46FC-9231-7F00813B3E74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3981F36E-3159-4651-B156-12278FC731F9}">
      <dgm:prSet phldrT="[Text]"/>
      <dgm:spPr/>
      <dgm:t>
        <a:bodyPr/>
        <a:lstStyle/>
        <a:p>
          <a:r>
            <a:rPr lang="en-US" b="0" dirty="0" err="1"/>
            <a:t>Sistem</a:t>
          </a:r>
          <a:r>
            <a:rPr lang="en-US" b="0" dirty="0"/>
            <a:t> </a:t>
          </a:r>
          <a:r>
            <a:rPr lang="en-US" b="0" dirty="0" err="1"/>
            <a:t>akan</a:t>
          </a:r>
          <a:r>
            <a:rPr lang="en-US" b="0" dirty="0"/>
            <a:t> </a:t>
          </a:r>
          <a:r>
            <a:rPr lang="en-US" b="1" dirty="0" err="1"/>
            <a:t>mendebet</a:t>
          </a:r>
          <a:r>
            <a:rPr lang="en-US" b="1" dirty="0"/>
            <a:t> </a:t>
          </a:r>
          <a:r>
            <a:rPr lang="en-US" b="1" dirty="0" err="1"/>
            <a:t>secara</a:t>
          </a:r>
          <a:r>
            <a:rPr lang="en-US" b="1" dirty="0"/>
            <a:t> </a:t>
          </a:r>
          <a:r>
            <a:rPr lang="en-US" b="1" dirty="0" err="1"/>
            <a:t>otomatis</a:t>
          </a:r>
          <a:r>
            <a:rPr lang="en-US" b="1" dirty="0"/>
            <a:t> </a:t>
          </a:r>
          <a:r>
            <a:rPr lang="en-US" b="0" dirty="0" err="1"/>
            <a:t>sesuai</a:t>
          </a:r>
          <a:r>
            <a:rPr lang="en-US" b="0" dirty="0"/>
            <a:t> </a:t>
          </a:r>
          <a:r>
            <a:rPr lang="en-US" b="0" dirty="0" err="1"/>
            <a:t>jadwal</a:t>
          </a:r>
          <a:r>
            <a:rPr lang="en-US" b="0" dirty="0"/>
            <a:t> </a:t>
          </a:r>
          <a:r>
            <a:rPr lang="en-US" b="0" dirty="0" err="1"/>
            <a:t>pendebetan</a:t>
          </a:r>
          <a:endParaRPr lang="en-ID" dirty="0"/>
        </a:p>
      </dgm:t>
    </dgm:pt>
    <dgm:pt modelId="{38A1D56B-4C0D-4EC7-ABA2-2467995538FA}" type="parTrans" cxnId="{41B90E55-D323-44B1-B88D-B7B4DBFF6B5C}">
      <dgm:prSet/>
      <dgm:spPr/>
      <dgm:t>
        <a:bodyPr/>
        <a:lstStyle/>
        <a:p>
          <a:endParaRPr lang="en-ID"/>
        </a:p>
      </dgm:t>
    </dgm:pt>
    <dgm:pt modelId="{B0BE48EB-A767-4119-81F4-8AFCA6506EE5}" type="sibTrans" cxnId="{41B90E55-D323-44B1-B88D-B7B4DBFF6B5C}">
      <dgm:prSet/>
      <dgm:spPr/>
      <dgm:t>
        <a:bodyPr/>
        <a:lstStyle/>
        <a:p>
          <a:endParaRPr lang="en-ID"/>
        </a:p>
      </dgm:t>
    </dgm:pt>
    <dgm:pt modelId="{13DB6538-345E-488A-8353-46FBE20501E6}">
      <dgm:prSet phldrT="[Text]"/>
      <dgm:spPr/>
      <dgm:t>
        <a:bodyPr/>
        <a:lstStyle/>
        <a:p>
          <a:r>
            <a:rPr lang="en-US" dirty="0" err="1"/>
            <a:t>Setelah</a:t>
          </a:r>
          <a:r>
            <a:rPr lang="en-US" dirty="0"/>
            <a:t> </a:t>
          </a:r>
          <a:r>
            <a:rPr lang="en-US" dirty="0" err="1"/>
            <a:t>berhasil</a:t>
          </a:r>
          <a:r>
            <a:rPr lang="en-US" dirty="0"/>
            <a:t>, </a:t>
          </a:r>
          <a:r>
            <a:rPr lang="en-US" dirty="0" err="1"/>
            <a:t>wali</a:t>
          </a:r>
          <a:r>
            <a:rPr lang="en-US" dirty="0"/>
            <a:t> murid </a:t>
          </a:r>
          <a:r>
            <a:rPr lang="en-US" dirty="0" err="1"/>
            <a:t>menerima</a:t>
          </a:r>
          <a:r>
            <a:rPr lang="en-US" dirty="0"/>
            <a:t> </a:t>
          </a:r>
          <a:r>
            <a:rPr lang="en-US" dirty="0" err="1"/>
            <a:t>bukti</a:t>
          </a:r>
          <a:r>
            <a:rPr lang="en-US" dirty="0"/>
            <a:t> </a:t>
          </a:r>
          <a:r>
            <a:rPr lang="en-US" dirty="0" err="1"/>
            <a:t>pembayaran</a:t>
          </a:r>
          <a:r>
            <a:rPr lang="en-US" dirty="0"/>
            <a:t> via </a:t>
          </a:r>
          <a:r>
            <a:rPr lang="en-US" dirty="0" err="1"/>
            <a:t>Whatsapp</a:t>
          </a:r>
          <a:endParaRPr lang="en-ID" dirty="0"/>
        </a:p>
      </dgm:t>
    </dgm:pt>
    <dgm:pt modelId="{29D522F5-46DD-4456-A86B-2C736189711A}" type="parTrans" cxnId="{A53C30FD-2786-4EC2-B9BC-4E33F97E4908}">
      <dgm:prSet/>
      <dgm:spPr/>
      <dgm:t>
        <a:bodyPr/>
        <a:lstStyle/>
        <a:p>
          <a:endParaRPr lang="en-ID"/>
        </a:p>
      </dgm:t>
    </dgm:pt>
    <dgm:pt modelId="{B5FC3E0A-0ADF-4A33-AF15-2DDA3F5AAA2D}" type="sibTrans" cxnId="{A53C30FD-2786-4EC2-B9BC-4E33F97E4908}">
      <dgm:prSet/>
      <dgm:spPr/>
      <dgm:t>
        <a:bodyPr/>
        <a:lstStyle/>
        <a:p>
          <a:endParaRPr lang="en-ID"/>
        </a:p>
      </dgm:t>
    </dgm:pt>
    <dgm:pt modelId="{78CBD6D9-0D88-4BF6-B51A-CB4AD063E7CB}">
      <dgm:prSet/>
      <dgm:spPr/>
      <dgm:t>
        <a:bodyPr/>
        <a:lstStyle/>
        <a:p>
          <a:r>
            <a:rPr lang="en-US" dirty="0"/>
            <a:t>Wali murid </a:t>
          </a:r>
          <a:r>
            <a:rPr lang="en-US" dirty="0" err="1"/>
            <a:t>membuka</a:t>
          </a:r>
          <a:r>
            <a:rPr lang="en-US" dirty="0"/>
            <a:t> </a:t>
          </a:r>
          <a:r>
            <a:rPr lang="en-US" dirty="0" err="1"/>
            <a:t>rekening</a:t>
          </a:r>
          <a:r>
            <a:rPr lang="en-US" dirty="0"/>
            <a:t> di Bank </a:t>
          </a:r>
          <a:r>
            <a:rPr lang="en-US" dirty="0" err="1"/>
            <a:t>Jatim</a:t>
          </a:r>
          <a:r>
            <a:rPr lang="en-US" dirty="0"/>
            <a:t> Syariah</a:t>
          </a:r>
          <a:endParaRPr lang="en-ID" dirty="0"/>
        </a:p>
      </dgm:t>
    </dgm:pt>
    <dgm:pt modelId="{F0F2B558-D365-4092-99DD-5CBD0D378DC1}" type="parTrans" cxnId="{4C7CAAA8-AFAD-47F5-911F-3F9B7879C47F}">
      <dgm:prSet/>
      <dgm:spPr/>
      <dgm:t>
        <a:bodyPr/>
        <a:lstStyle/>
        <a:p>
          <a:endParaRPr lang="en-ID"/>
        </a:p>
      </dgm:t>
    </dgm:pt>
    <dgm:pt modelId="{2C1B861C-6660-4E73-8C03-70B2FAF556E5}" type="sibTrans" cxnId="{4C7CAAA8-AFAD-47F5-911F-3F9B7879C47F}">
      <dgm:prSet/>
      <dgm:spPr/>
      <dgm:t>
        <a:bodyPr/>
        <a:lstStyle/>
        <a:p>
          <a:endParaRPr lang="en-ID"/>
        </a:p>
      </dgm:t>
    </dgm:pt>
    <dgm:pt modelId="{DA0F0376-3A59-46F3-90AF-82216B824512}">
      <dgm:prSet/>
      <dgm:spPr/>
      <dgm:t>
        <a:bodyPr/>
        <a:lstStyle/>
        <a:p>
          <a:r>
            <a:rPr lang="en-US" dirty="0"/>
            <a:t>Wali murid </a:t>
          </a:r>
          <a:r>
            <a:rPr lang="en-US" dirty="0" err="1"/>
            <a:t>menyetorkan</a:t>
          </a:r>
          <a:r>
            <a:rPr lang="en-US" dirty="0"/>
            <a:t> </a:t>
          </a:r>
          <a:r>
            <a:rPr lang="en-US" dirty="0" err="1"/>
            <a:t>sejumlah</a:t>
          </a:r>
          <a:r>
            <a:rPr lang="en-US" dirty="0"/>
            <a:t> uang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rekening</a:t>
          </a:r>
          <a:r>
            <a:rPr lang="en-US" dirty="0"/>
            <a:t> </a:t>
          </a:r>
          <a:r>
            <a:rPr lang="en-US" dirty="0" err="1"/>
            <a:t>anak</a:t>
          </a:r>
          <a:endParaRPr lang="en-ID" dirty="0"/>
        </a:p>
      </dgm:t>
    </dgm:pt>
    <dgm:pt modelId="{33E629D7-FBBF-43FC-80F9-A184BC18834B}" type="parTrans" cxnId="{783F52ED-48C0-4E23-8844-EEA00C40FF3D}">
      <dgm:prSet/>
      <dgm:spPr/>
      <dgm:t>
        <a:bodyPr/>
        <a:lstStyle/>
        <a:p>
          <a:endParaRPr lang="en-ID"/>
        </a:p>
      </dgm:t>
    </dgm:pt>
    <dgm:pt modelId="{242DBADB-C4F8-4436-920B-177323C140E7}" type="sibTrans" cxnId="{783F52ED-48C0-4E23-8844-EEA00C40FF3D}">
      <dgm:prSet/>
      <dgm:spPr/>
      <dgm:t>
        <a:bodyPr/>
        <a:lstStyle/>
        <a:p>
          <a:endParaRPr lang="en-ID"/>
        </a:p>
      </dgm:t>
    </dgm:pt>
    <dgm:pt modelId="{79F73BC7-A371-4BB6-BFCE-9B4A6BAC3483}" type="pres">
      <dgm:prSet presAssocID="{9FA84AFB-7501-46FC-9231-7F00813B3E74}" presName="Name0" presStyleCnt="0">
        <dgm:presLayoutVars>
          <dgm:dir/>
          <dgm:animLvl val="lvl"/>
          <dgm:resizeHandles val="exact"/>
        </dgm:presLayoutVars>
      </dgm:prSet>
      <dgm:spPr/>
    </dgm:pt>
    <dgm:pt modelId="{8231A5B5-DA5D-45D7-8AE3-7A665E3C84F8}" type="pres">
      <dgm:prSet presAssocID="{78CBD6D9-0D88-4BF6-B51A-CB4AD063E7CB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5DDDB74-669D-457F-8274-5AD418C3FF78}" type="pres">
      <dgm:prSet presAssocID="{2C1B861C-6660-4E73-8C03-70B2FAF556E5}" presName="parTxOnlySpace" presStyleCnt="0"/>
      <dgm:spPr/>
    </dgm:pt>
    <dgm:pt modelId="{0D8C3B14-3DE2-43FD-B789-14BA6FC31454}" type="pres">
      <dgm:prSet presAssocID="{DA0F0376-3A59-46F3-90AF-82216B824512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E4062A2-F9A5-44A0-99D7-C364A6049B7A}" type="pres">
      <dgm:prSet presAssocID="{242DBADB-C4F8-4436-920B-177323C140E7}" presName="parTxOnlySpace" presStyleCnt="0"/>
      <dgm:spPr/>
    </dgm:pt>
    <dgm:pt modelId="{579264B4-1D95-4231-8A63-9205BC2C6B35}" type="pres">
      <dgm:prSet presAssocID="{3981F36E-3159-4651-B156-12278FC731F9}" presName="parTxOnly" presStyleLbl="node1" presStyleIdx="2" presStyleCnt="4" custLinFactNeighborX="12579" custLinFactNeighborY="0">
        <dgm:presLayoutVars>
          <dgm:chMax val="0"/>
          <dgm:chPref val="0"/>
          <dgm:bulletEnabled val="1"/>
        </dgm:presLayoutVars>
      </dgm:prSet>
      <dgm:spPr/>
    </dgm:pt>
    <dgm:pt modelId="{FE953854-73A4-4387-9D70-F96EAFE0EE88}" type="pres">
      <dgm:prSet presAssocID="{B0BE48EB-A767-4119-81F4-8AFCA6506EE5}" presName="parTxOnlySpace" presStyleCnt="0"/>
      <dgm:spPr/>
    </dgm:pt>
    <dgm:pt modelId="{00AA75FD-BAD5-4978-8DBD-E62C7917E302}" type="pres">
      <dgm:prSet presAssocID="{13DB6538-345E-488A-8353-46FBE20501E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38E571D-6E56-42F2-B31D-ED11990275FD}" type="presOf" srcId="{78CBD6D9-0D88-4BF6-B51A-CB4AD063E7CB}" destId="{8231A5B5-DA5D-45D7-8AE3-7A665E3C84F8}" srcOrd="0" destOrd="0" presId="urn:microsoft.com/office/officeart/2005/8/layout/chevron1"/>
    <dgm:cxn modelId="{7BA12722-7793-4488-B5E6-E8ED41DFCA02}" type="presOf" srcId="{DA0F0376-3A59-46F3-90AF-82216B824512}" destId="{0D8C3B14-3DE2-43FD-B789-14BA6FC31454}" srcOrd="0" destOrd="0" presId="urn:microsoft.com/office/officeart/2005/8/layout/chevron1"/>
    <dgm:cxn modelId="{08C1EC67-56F7-48C4-8ED2-3984FBD0E913}" type="presOf" srcId="{13DB6538-345E-488A-8353-46FBE20501E6}" destId="{00AA75FD-BAD5-4978-8DBD-E62C7917E302}" srcOrd="0" destOrd="0" presId="urn:microsoft.com/office/officeart/2005/8/layout/chevron1"/>
    <dgm:cxn modelId="{41B90E55-D323-44B1-B88D-B7B4DBFF6B5C}" srcId="{9FA84AFB-7501-46FC-9231-7F00813B3E74}" destId="{3981F36E-3159-4651-B156-12278FC731F9}" srcOrd="2" destOrd="0" parTransId="{38A1D56B-4C0D-4EC7-ABA2-2467995538FA}" sibTransId="{B0BE48EB-A767-4119-81F4-8AFCA6506EE5}"/>
    <dgm:cxn modelId="{1C11D795-5F1B-450D-A3A4-875D54E1B313}" type="presOf" srcId="{9FA84AFB-7501-46FC-9231-7F00813B3E74}" destId="{79F73BC7-A371-4BB6-BFCE-9B4A6BAC3483}" srcOrd="0" destOrd="0" presId="urn:microsoft.com/office/officeart/2005/8/layout/chevron1"/>
    <dgm:cxn modelId="{4C7CAAA8-AFAD-47F5-911F-3F9B7879C47F}" srcId="{9FA84AFB-7501-46FC-9231-7F00813B3E74}" destId="{78CBD6D9-0D88-4BF6-B51A-CB4AD063E7CB}" srcOrd="0" destOrd="0" parTransId="{F0F2B558-D365-4092-99DD-5CBD0D378DC1}" sibTransId="{2C1B861C-6660-4E73-8C03-70B2FAF556E5}"/>
    <dgm:cxn modelId="{E63536EC-C751-4708-AA9F-C9F0E29F61C5}" type="presOf" srcId="{3981F36E-3159-4651-B156-12278FC731F9}" destId="{579264B4-1D95-4231-8A63-9205BC2C6B35}" srcOrd="0" destOrd="0" presId="urn:microsoft.com/office/officeart/2005/8/layout/chevron1"/>
    <dgm:cxn modelId="{783F52ED-48C0-4E23-8844-EEA00C40FF3D}" srcId="{9FA84AFB-7501-46FC-9231-7F00813B3E74}" destId="{DA0F0376-3A59-46F3-90AF-82216B824512}" srcOrd="1" destOrd="0" parTransId="{33E629D7-FBBF-43FC-80F9-A184BC18834B}" sibTransId="{242DBADB-C4F8-4436-920B-177323C140E7}"/>
    <dgm:cxn modelId="{A53C30FD-2786-4EC2-B9BC-4E33F97E4908}" srcId="{9FA84AFB-7501-46FC-9231-7F00813B3E74}" destId="{13DB6538-345E-488A-8353-46FBE20501E6}" srcOrd="3" destOrd="0" parTransId="{29D522F5-46DD-4456-A86B-2C736189711A}" sibTransId="{B5FC3E0A-0ADF-4A33-AF15-2DDA3F5AAA2D}"/>
    <dgm:cxn modelId="{13E35B33-E933-408D-91A2-A4EFBDC0AD27}" type="presParOf" srcId="{79F73BC7-A371-4BB6-BFCE-9B4A6BAC3483}" destId="{8231A5B5-DA5D-45D7-8AE3-7A665E3C84F8}" srcOrd="0" destOrd="0" presId="urn:microsoft.com/office/officeart/2005/8/layout/chevron1"/>
    <dgm:cxn modelId="{C12A3A6D-7C9F-44EB-88B3-A7E9D0D118C2}" type="presParOf" srcId="{79F73BC7-A371-4BB6-BFCE-9B4A6BAC3483}" destId="{F5DDDB74-669D-457F-8274-5AD418C3FF78}" srcOrd="1" destOrd="0" presId="urn:microsoft.com/office/officeart/2005/8/layout/chevron1"/>
    <dgm:cxn modelId="{3B6861DE-2FF9-442F-B21C-DDAB6F5E70C0}" type="presParOf" srcId="{79F73BC7-A371-4BB6-BFCE-9B4A6BAC3483}" destId="{0D8C3B14-3DE2-43FD-B789-14BA6FC31454}" srcOrd="2" destOrd="0" presId="urn:microsoft.com/office/officeart/2005/8/layout/chevron1"/>
    <dgm:cxn modelId="{1AF9EED8-4DBA-41C9-B8F7-BF7E364CA782}" type="presParOf" srcId="{79F73BC7-A371-4BB6-BFCE-9B4A6BAC3483}" destId="{2E4062A2-F9A5-44A0-99D7-C364A6049B7A}" srcOrd="3" destOrd="0" presId="urn:microsoft.com/office/officeart/2005/8/layout/chevron1"/>
    <dgm:cxn modelId="{F90F6250-F2C8-4A3D-8EBF-2F13367CDC10}" type="presParOf" srcId="{79F73BC7-A371-4BB6-BFCE-9B4A6BAC3483}" destId="{579264B4-1D95-4231-8A63-9205BC2C6B35}" srcOrd="4" destOrd="0" presId="urn:microsoft.com/office/officeart/2005/8/layout/chevron1"/>
    <dgm:cxn modelId="{3ECE9301-AA14-45AC-8504-2B040E20A967}" type="presParOf" srcId="{79F73BC7-A371-4BB6-BFCE-9B4A6BAC3483}" destId="{FE953854-73A4-4387-9D70-F96EAFE0EE88}" srcOrd="5" destOrd="0" presId="urn:microsoft.com/office/officeart/2005/8/layout/chevron1"/>
    <dgm:cxn modelId="{EF91AE20-E6BF-4546-928D-77A13BED8E15}" type="presParOf" srcId="{79F73BC7-A371-4BB6-BFCE-9B4A6BAC3483}" destId="{00AA75FD-BAD5-4978-8DBD-E62C7917E302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0DCF6-6850-4AF6-8442-92183875EC1B}">
      <dsp:nvSpPr>
        <dsp:cNvPr id="0" name=""/>
        <dsp:cNvSpPr/>
      </dsp:nvSpPr>
      <dsp:spPr>
        <a:xfrm>
          <a:off x="216759" y="1118889"/>
          <a:ext cx="5147238" cy="16085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Pembukaan rekening Tabungan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Santri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dapat dilakukan di seluruh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Jaringan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Kantor Bank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.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	</a:t>
          </a:r>
        </a:p>
      </dsp:txBody>
      <dsp:txXfrm>
        <a:off x="216759" y="1118889"/>
        <a:ext cx="5147238" cy="1608511"/>
      </dsp:txXfrm>
    </dsp:sp>
    <dsp:sp modelId="{7902E65E-CA42-4490-A98E-E45B3B2BFFC4}">
      <dsp:nvSpPr>
        <dsp:cNvPr id="0" name=""/>
        <dsp:cNvSpPr/>
      </dsp:nvSpPr>
      <dsp:spPr>
        <a:xfrm>
          <a:off x="2290" y="886548"/>
          <a:ext cx="1125958" cy="16889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3CB7B-FF39-4CD3-B225-C02DB571C7C1}">
      <dsp:nvSpPr>
        <dsp:cNvPr id="0" name=""/>
        <dsp:cNvSpPr/>
      </dsp:nvSpPr>
      <dsp:spPr>
        <a:xfrm>
          <a:off x="5853251" y="659905"/>
          <a:ext cx="5147238" cy="22941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etiap calon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nasabah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harus memperlihatkan bukti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identitas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 (Kartu Tanda Pengenal) yang dapat menunjukkan dengan jelas nama dan alamat yang bersangkutan. Jenis Bukti Diri yang dapat diminta dari calon nasabah dapat berupa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WNI : e-KTP,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untuk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usia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&lt; 17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tahun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wajib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menggunakan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data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orang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tua</a:t>
          </a:r>
          <a:endParaRPr lang="en-US" sz="1600" kern="1200" dirty="0">
            <a:solidFill>
              <a:schemeClr val="tx1"/>
            </a:solidFill>
            <a:effectLst/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WNA :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Paspor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dan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KITAS/KITAP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53251" y="659905"/>
        <a:ext cx="5147238" cy="2294140"/>
      </dsp:txXfrm>
    </dsp:sp>
    <dsp:sp modelId="{F11A3912-5278-4DDC-818C-686F42DD8EF4}">
      <dsp:nvSpPr>
        <dsp:cNvPr id="0" name=""/>
        <dsp:cNvSpPr/>
      </dsp:nvSpPr>
      <dsp:spPr>
        <a:xfrm>
          <a:off x="5638782" y="770378"/>
          <a:ext cx="1125958" cy="16889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E98637-F979-4FB1-91DF-6C8621F50240}">
      <dsp:nvSpPr>
        <dsp:cNvPr id="0" name=""/>
        <dsp:cNvSpPr/>
      </dsp:nvSpPr>
      <dsp:spPr>
        <a:xfrm>
          <a:off x="216759" y="3370471"/>
          <a:ext cx="5147238" cy="16085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Tipe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yang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digunakan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TSR</a:t>
          </a:r>
        </a:p>
      </dsp:txBody>
      <dsp:txXfrm>
        <a:off x="216759" y="3370471"/>
        <a:ext cx="5147238" cy="1608511"/>
      </dsp:txXfrm>
    </dsp:sp>
    <dsp:sp modelId="{39A8C5CE-877D-415C-9B2D-659676CFB55B}">
      <dsp:nvSpPr>
        <dsp:cNvPr id="0" name=""/>
        <dsp:cNvSpPr/>
      </dsp:nvSpPr>
      <dsp:spPr>
        <a:xfrm>
          <a:off x="2290" y="3138130"/>
          <a:ext cx="1125958" cy="16889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683DA-778E-440C-A9A0-87FA35F5A40D}">
      <dsp:nvSpPr>
        <dsp:cNvPr id="0" name=""/>
        <dsp:cNvSpPr/>
      </dsp:nvSpPr>
      <dsp:spPr>
        <a:xfrm>
          <a:off x="5853251" y="3370471"/>
          <a:ext cx="5147238" cy="16085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Digit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ke-empat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pada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nomor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“4”;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Contoh</a:t>
          </a:r>
          <a:r>
            <a:rPr lang="en-US" sz="1600" b="1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 610 4 00001 5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53251" y="3370471"/>
        <a:ext cx="5147238" cy="1608511"/>
      </dsp:txXfrm>
    </dsp:sp>
    <dsp:sp modelId="{A09B4366-5300-4C7F-B71D-EAFF6E5D4567}">
      <dsp:nvSpPr>
        <dsp:cNvPr id="0" name=""/>
        <dsp:cNvSpPr/>
      </dsp:nvSpPr>
      <dsp:spPr>
        <a:xfrm>
          <a:off x="5638782" y="3138130"/>
          <a:ext cx="1125958" cy="16889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0DCF6-6850-4AF6-8442-92183875EC1B}">
      <dsp:nvSpPr>
        <dsp:cNvPr id="0" name=""/>
        <dsp:cNvSpPr/>
      </dsp:nvSpPr>
      <dsp:spPr>
        <a:xfrm>
          <a:off x="216759" y="1118889"/>
          <a:ext cx="5147238" cy="16085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Pembukaan rekening Tabungan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Santri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dapat dilakukan di seluruh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Jaringan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Kantor Bank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.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	</a:t>
          </a:r>
        </a:p>
      </dsp:txBody>
      <dsp:txXfrm>
        <a:off x="216759" y="1118889"/>
        <a:ext cx="5147238" cy="1608511"/>
      </dsp:txXfrm>
    </dsp:sp>
    <dsp:sp modelId="{7902E65E-CA42-4490-A98E-E45B3B2BFFC4}">
      <dsp:nvSpPr>
        <dsp:cNvPr id="0" name=""/>
        <dsp:cNvSpPr/>
      </dsp:nvSpPr>
      <dsp:spPr>
        <a:xfrm>
          <a:off x="2290" y="886548"/>
          <a:ext cx="1125958" cy="16889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3CB7B-FF39-4CD3-B225-C02DB571C7C1}">
      <dsp:nvSpPr>
        <dsp:cNvPr id="0" name=""/>
        <dsp:cNvSpPr/>
      </dsp:nvSpPr>
      <dsp:spPr>
        <a:xfrm>
          <a:off x="5853251" y="659905"/>
          <a:ext cx="5147238" cy="22941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etiap calon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nasabah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harus memperlihatkan bukti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identitas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id-ID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 (Kartu Tanda Pengenal) yang dapat menunjukkan dengan jelas nama dan alamat yang bersangkutan. Jenis Bukti Diri yang dapat diminta dari calon nasabah dapat berupa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WNI : e-KTP,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untuk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usia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&lt; 17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tahun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wajib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menggunakan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data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diri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orang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tua</a:t>
          </a:r>
          <a:endParaRPr lang="en-US" sz="1600" kern="1200" dirty="0">
            <a:solidFill>
              <a:schemeClr val="tx1"/>
            </a:solidFill>
            <a:effectLst/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WNA :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Paspor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dan</a:t>
          </a:r>
          <a:r>
            <a:rPr lang="en-US" sz="16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KITAS/KITAP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53251" y="659905"/>
        <a:ext cx="5147238" cy="2294140"/>
      </dsp:txXfrm>
    </dsp:sp>
    <dsp:sp modelId="{F11A3912-5278-4DDC-818C-686F42DD8EF4}">
      <dsp:nvSpPr>
        <dsp:cNvPr id="0" name=""/>
        <dsp:cNvSpPr/>
      </dsp:nvSpPr>
      <dsp:spPr>
        <a:xfrm>
          <a:off x="5638782" y="770378"/>
          <a:ext cx="1125958" cy="16889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E98637-F979-4FB1-91DF-6C8621F50240}">
      <dsp:nvSpPr>
        <dsp:cNvPr id="0" name=""/>
        <dsp:cNvSpPr/>
      </dsp:nvSpPr>
      <dsp:spPr>
        <a:xfrm>
          <a:off x="216759" y="3370471"/>
          <a:ext cx="5147238" cy="16085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Tipe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yang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digunakan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TSR</a:t>
          </a:r>
        </a:p>
      </dsp:txBody>
      <dsp:txXfrm>
        <a:off x="216759" y="3370471"/>
        <a:ext cx="5147238" cy="1608511"/>
      </dsp:txXfrm>
    </dsp:sp>
    <dsp:sp modelId="{39A8C5CE-877D-415C-9B2D-659676CFB55B}">
      <dsp:nvSpPr>
        <dsp:cNvPr id="0" name=""/>
        <dsp:cNvSpPr/>
      </dsp:nvSpPr>
      <dsp:spPr>
        <a:xfrm>
          <a:off x="2290" y="3138130"/>
          <a:ext cx="1125958" cy="16889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683DA-778E-440C-A9A0-87FA35F5A40D}">
      <dsp:nvSpPr>
        <dsp:cNvPr id="0" name=""/>
        <dsp:cNvSpPr/>
      </dsp:nvSpPr>
      <dsp:spPr>
        <a:xfrm>
          <a:off x="5853251" y="3370471"/>
          <a:ext cx="5147238" cy="160851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49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Digit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ke-empat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pada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nomor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rekening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adalah</a:t>
          </a:r>
          <a:r>
            <a:rPr lang="en-US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“4”;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Contoh</a:t>
          </a:r>
          <a:r>
            <a:rPr lang="en-US" sz="1600" b="1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: 610 4 00001 5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53251" y="3370471"/>
        <a:ext cx="5147238" cy="1608511"/>
      </dsp:txXfrm>
    </dsp:sp>
    <dsp:sp modelId="{A09B4366-5300-4C7F-B71D-EAFF6E5D4567}">
      <dsp:nvSpPr>
        <dsp:cNvPr id="0" name=""/>
        <dsp:cNvSpPr/>
      </dsp:nvSpPr>
      <dsp:spPr>
        <a:xfrm>
          <a:off x="5638782" y="3138130"/>
          <a:ext cx="1125958" cy="16889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1A5B5-DA5D-45D7-8AE3-7A665E3C84F8}">
      <dsp:nvSpPr>
        <dsp:cNvPr id="0" name=""/>
        <dsp:cNvSpPr/>
      </dsp:nvSpPr>
      <dsp:spPr>
        <a:xfrm>
          <a:off x="4053" y="2247355"/>
          <a:ext cx="2359605" cy="94384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Wali murid </a:t>
          </a:r>
          <a:r>
            <a:rPr lang="en-US" sz="1300" kern="1200" dirty="0" err="1"/>
            <a:t>membuka</a:t>
          </a:r>
          <a:r>
            <a:rPr lang="en-US" sz="1300" kern="1200" dirty="0"/>
            <a:t> </a:t>
          </a:r>
          <a:r>
            <a:rPr lang="en-US" sz="1300" kern="1200" dirty="0" err="1"/>
            <a:t>rekening</a:t>
          </a:r>
          <a:r>
            <a:rPr lang="en-US" sz="1300" kern="1200" dirty="0"/>
            <a:t> di Bank </a:t>
          </a:r>
          <a:r>
            <a:rPr lang="en-US" sz="1300" kern="1200" dirty="0" err="1"/>
            <a:t>Jatim</a:t>
          </a:r>
          <a:r>
            <a:rPr lang="en-US" sz="1300" kern="1200" dirty="0"/>
            <a:t> Syariah</a:t>
          </a:r>
          <a:endParaRPr lang="en-ID" sz="1300" kern="1200" dirty="0"/>
        </a:p>
      </dsp:txBody>
      <dsp:txXfrm>
        <a:off x="475974" y="2247355"/>
        <a:ext cx="1415763" cy="943842"/>
      </dsp:txXfrm>
    </dsp:sp>
    <dsp:sp modelId="{0D8C3B14-3DE2-43FD-B789-14BA6FC31454}">
      <dsp:nvSpPr>
        <dsp:cNvPr id="0" name=""/>
        <dsp:cNvSpPr/>
      </dsp:nvSpPr>
      <dsp:spPr>
        <a:xfrm>
          <a:off x="2127698" y="2247355"/>
          <a:ext cx="2359605" cy="943842"/>
        </a:xfrm>
        <a:prstGeom prst="chevron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Wali murid </a:t>
          </a:r>
          <a:r>
            <a:rPr lang="en-US" sz="1300" kern="1200" dirty="0" err="1"/>
            <a:t>menyetorkan</a:t>
          </a:r>
          <a:r>
            <a:rPr lang="en-US" sz="1300" kern="1200" dirty="0"/>
            <a:t> </a:t>
          </a:r>
          <a:r>
            <a:rPr lang="en-US" sz="1300" kern="1200" dirty="0" err="1"/>
            <a:t>sejumlah</a:t>
          </a:r>
          <a:r>
            <a:rPr lang="en-US" sz="1300" kern="1200" dirty="0"/>
            <a:t> uang </a:t>
          </a:r>
          <a:r>
            <a:rPr lang="en-US" sz="1300" kern="1200" dirty="0" err="1"/>
            <a:t>ke</a:t>
          </a:r>
          <a:r>
            <a:rPr lang="en-US" sz="1300" kern="1200" dirty="0"/>
            <a:t> </a:t>
          </a:r>
          <a:r>
            <a:rPr lang="en-US" sz="1300" kern="1200" dirty="0" err="1"/>
            <a:t>rekening</a:t>
          </a:r>
          <a:r>
            <a:rPr lang="en-US" sz="1300" kern="1200" dirty="0"/>
            <a:t> </a:t>
          </a:r>
          <a:r>
            <a:rPr lang="en-US" sz="1300" kern="1200" dirty="0" err="1"/>
            <a:t>anak</a:t>
          </a:r>
          <a:endParaRPr lang="en-ID" sz="1300" kern="1200" dirty="0"/>
        </a:p>
      </dsp:txBody>
      <dsp:txXfrm>
        <a:off x="2599619" y="2247355"/>
        <a:ext cx="1415763" cy="943842"/>
      </dsp:txXfrm>
    </dsp:sp>
    <dsp:sp modelId="{579264B4-1D95-4231-8A63-9205BC2C6B35}">
      <dsp:nvSpPr>
        <dsp:cNvPr id="0" name=""/>
        <dsp:cNvSpPr/>
      </dsp:nvSpPr>
      <dsp:spPr>
        <a:xfrm>
          <a:off x="4281024" y="2247355"/>
          <a:ext cx="2359605" cy="943842"/>
        </a:xfrm>
        <a:prstGeom prst="chevron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 err="1"/>
            <a:t>Sistem</a:t>
          </a:r>
          <a:r>
            <a:rPr lang="en-US" sz="1300" b="0" kern="1200" dirty="0"/>
            <a:t> </a:t>
          </a:r>
          <a:r>
            <a:rPr lang="en-US" sz="1300" b="0" kern="1200" dirty="0" err="1"/>
            <a:t>akan</a:t>
          </a:r>
          <a:r>
            <a:rPr lang="en-US" sz="1300" b="0" kern="1200" dirty="0"/>
            <a:t> </a:t>
          </a:r>
          <a:r>
            <a:rPr lang="en-US" sz="1300" b="1" kern="1200" dirty="0" err="1"/>
            <a:t>mendebet</a:t>
          </a:r>
          <a:r>
            <a:rPr lang="en-US" sz="1300" b="1" kern="1200" dirty="0"/>
            <a:t> </a:t>
          </a:r>
          <a:r>
            <a:rPr lang="en-US" sz="1300" b="1" kern="1200" dirty="0" err="1"/>
            <a:t>secara</a:t>
          </a:r>
          <a:r>
            <a:rPr lang="en-US" sz="1300" b="1" kern="1200" dirty="0"/>
            <a:t> </a:t>
          </a:r>
          <a:r>
            <a:rPr lang="en-US" sz="1300" b="1" kern="1200" dirty="0" err="1"/>
            <a:t>otomatis</a:t>
          </a:r>
          <a:r>
            <a:rPr lang="en-US" sz="1300" b="1" kern="1200" dirty="0"/>
            <a:t> </a:t>
          </a:r>
          <a:r>
            <a:rPr lang="en-US" sz="1300" b="0" kern="1200" dirty="0" err="1"/>
            <a:t>sesuai</a:t>
          </a:r>
          <a:r>
            <a:rPr lang="en-US" sz="1300" b="0" kern="1200" dirty="0"/>
            <a:t> </a:t>
          </a:r>
          <a:r>
            <a:rPr lang="en-US" sz="1300" b="0" kern="1200" dirty="0" err="1"/>
            <a:t>jadwal</a:t>
          </a:r>
          <a:r>
            <a:rPr lang="en-US" sz="1300" b="0" kern="1200" dirty="0"/>
            <a:t> </a:t>
          </a:r>
          <a:r>
            <a:rPr lang="en-US" sz="1300" b="0" kern="1200" dirty="0" err="1"/>
            <a:t>pendebetan</a:t>
          </a:r>
          <a:endParaRPr lang="en-ID" sz="1300" kern="1200" dirty="0"/>
        </a:p>
      </dsp:txBody>
      <dsp:txXfrm>
        <a:off x="4752945" y="2247355"/>
        <a:ext cx="1415763" cy="943842"/>
      </dsp:txXfrm>
    </dsp:sp>
    <dsp:sp modelId="{00AA75FD-BAD5-4978-8DBD-E62C7917E302}">
      <dsp:nvSpPr>
        <dsp:cNvPr id="0" name=""/>
        <dsp:cNvSpPr/>
      </dsp:nvSpPr>
      <dsp:spPr>
        <a:xfrm>
          <a:off x="6374988" y="2247355"/>
          <a:ext cx="2359605" cy="943842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Setelah</a:t>
          </a:r>
          <a:r>
            <a:rPr lang="en-US" sz="1300" kern="1200" dirty="0"/>
            <a:t> </a:t>
          </a:r>
          <a:r>
            <a:rPr lang="en-US" sz="1300" kern="1200" dirty="0" err="1"/>
            <a:t>berhasil</a:t>
          </a:r>
          <a:r>
            <a:rPr lang="en-US" sz="1300" kern="1200" dirty="0"/>
            <a:t>, </a:t>
          </a:r>
          <a:r>
            <a:rPr lang="en-US" sz="1300" kern="1200" dirty="0" err="1"/>
            <a:t>wali</a:t>
          </a:r>
          <a:r>
            <a:rPr lang="en-US" sz="1300" kern="1200" dirty="0"/>
            <a:t> murid </a:t>
          </a:r>
          <a:r>
            <a:rPr lang="en-US" sz="1300" kern="1200" dirty="0" err="1"/>
            <a:t>menerima</a:t>
          </a:r>
          <a:r>
            <a:rPr lang="en-US" sz="1300" kern="1200" dirty="0"/>
            <a:t> </a:t>
          </a:r>
          <a:r>
            <a:rPr lang="en-US" sz="1300" kern="1200" dirty="0" err="1"/>
            <a:t>bukti</a:t>
          </a:r>
          <a:r>
            <a:rPr lang="en-US" sz="1300" kern="1200" dirty="0"/>
            <a:t> </a:t>
          </a:r>
          <a:r>
            <a:rPr lang="en-US" sz="1300" kern="1200" dirty="0" err="1"/>
            <a:t>pembayaran</a:t>
          </a:r>
          <a:r>
            <a:rPr lang="en-US" sz="1300" kern="1200" dirty="0"/>
            <a:t> via </a:t>
          </a:r>
          <a:r>
            <a:rPr lang="en-US" sz="1300" kern="1200" dirty="0" err="1"/>
            <a:t>Whatsapp</a:t>
          </a:r>
          <a:endParaRPr lang="en-ID" sz="1300" kern="1200" dirty="0"/>
        </a:p>
      </dsp:txBody>
      <dsp:txXfrm>
        <a:off x="6846909" y="2247355"/>
        <a:ext cx="1415763" cy="943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AADE1-1F58-4C2B-B196-86973636C20C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63E58-BDB7-4C05-BDF0-1C11A710B7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760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696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700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761F-FC70-6EE4-ABC1-5B0C0B6AB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527141-FE79-7F1B-2211-F637B5F00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F870D-9EAF-C73F-3160-ECF2D0B5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7FD64-F4FD-88C1-F995-75E6F2AE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3AFAF-F0CE-6617-3405-35F5BE039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404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29732-CDEC-4C9D-6AE5-B610E0AFB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26DCE0-0F23-3DD8-0A54-6BA38051A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1627D-72CA-BA81-02DF-39CC772E8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552B4-4AA8-B95E-0E6B-9DF749DF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07BF6-A2C0-983B-E5E0-2C95DB60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584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057A43-ABA2-58EB-170D-E4ADE2EB1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A3A37D-16DC-1B54-0E0D-FACDF75EF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73330-29F6-4A24-1E3E-9742557AE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3192E-29EF-47AD-ADD5-E1120B0FA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FD2B7-C369-4BAF-28E2-F81CF8BA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791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4DF-0E9C-0F8B-0B74-A2E3701E9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CCFB1-CE93-D908-9F95-95EA54A97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ED163-EE47-480A-A144-687CB20B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02615-73E0-45DD-77B7-3AAE42F70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FF2F2-3507-3B24-9623-98288988D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3229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3349B-2C1E-7A9E-E35C-2123239EB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50C79-9432-8BDF-64D8-D01C8C7A9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D8BA-DBB2-D0BC-1710-C829AFDB4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4E894-4994-7A85-ED52-07D117D5D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9D1A8-63DF-B389-48E3-A25AFF727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1484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B882B-15AB-E560-E00C-678DD082C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93A97-103E-32A8-61E4-9585A6BD26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10F1F5-7323-2D81-BAF2-5D8FDAEA5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C95EC-FC96-4AED-2559-2D71C38A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DC862-E06B-8EE7-1109-2BE2759B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F10E1C-AC64-38E7-65D8-165988F9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362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78EAC-135F-E6E1-901B-7DFD83A76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7E5B1-8725-908A-C3FF-D8A94994C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F68BAF-AE51-E62A-AEB1-C58B68436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373EFB-E9C4-E003-46B7-2AABBE7949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F4C32B-B352-BAFA-3E05-C11E0318F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8C6EBA-D17D-7387-481A-F3279BF97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5C98BA-994C-06D1-B9EA-21B3A648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7448E9-7475-915A-FC0F-3FB23DA7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610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D3D15-DD22-89D6-5B7B-37CC9A32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3AA5C8-082E-7614-6DA7-1DF11F0F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BF3876-47EB-D3C2-1A78-F434C747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56928-74E9-AF6F-2C11-CAEEB5FA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411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BCA805-C845-41DB-6895-EA3BDFB1E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33F125-73E9-C8C2-A988-008E02B3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55797-D338-02F3-B229-2CECE3CA4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649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FC172-767D-4A71-A7BC-60AD8D53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AFF9D-FC6F-959A-C718-098000BFD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E6BE6-9F2B-7449-E3F6-6C73C650F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59B14-35CC-1AC4-6508-B32BF15E9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6958B-7231-2746-B257-C2097256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F1267-2090-8939-F5AF-8F1C940FA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555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E29-B1C4-416D-B411-F301EBE76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6151F9-F25F-E8C2-6434-E942AA6DEC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02760-C2ED-E533-C7EC-FBC01AC8C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92A6E-EC6A-A2FA-E81B-72D1B5755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16DDC1-5C5C-8BBF-5870-5086F15F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929C2-91CB-B606-5709-5D69D5E34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460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EC86A5-2823-B103-3FF9-0FC95F0A4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1027E-81EA-4CDB-CBAB-1070742D4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27EC3-F78A-4775-1A4F-2DF8F5079F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AAC0-57F9-4A74-9672-F7787C6136C4}" type="datetimeFigureOut">
              <a:rPr lang="en-ID" smtClean="0"/>
              <a:t>12/07/2024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B776D-0F70-D357-3DE0-BDE7DEAC50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4BCA7-270D-3F33-E503-604F390A9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84CEF-000C-4242-97A7-8F76B2F40B0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0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>
            <a:extLst>
              <a:ext uri="{FF2B5EF4-FFF2-40B4-BE49-F238E27FC236}">
                <a16:creationId xmlns:a16="http://schemas.microsoft.com/office/drawing/2014/main" id="{CD66020B-8C67-D620-64D5-2039E609F6B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14FAD94-E6FD-3B8A-3B8E-3B20B156B8CC}"/>
              </a:ext>
            </a:extLst>
          </p:cNvPr>
          <p:cNvSpPr/>
          <p:nvPr/>
        </p:nvSpPr>
        <p:spPr>
          <a:xfrm>
            <a:off x="2055043" y="2648932"/>
            <a:ext cx="8371002" cy="1508289"/>
          </a:xfrm>
          <a:prstGeom prst="rect">
            <a:avLst/>
          </a:prstGeom>
          <a:solidFill>
            <a:srgbClr val="9DC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object 2"/>
          <p:cNvSpPr txBox="1"/>
          <p:nvPr/>
        </p:nvSpPr>
        <p:spPr>
          <a:xfrm>
            <a:off x="2303787" y="1258944"/>
            <a:ext cx="4587207" cy="4142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7100"/>
              </a:lnSpc>
              <a:spcBef>
                <a:spcPts val="110"/>
              </a:spcBef>
            </a:pPr>
            <a:r>
              <a:rPr sz="2800" b="1" spc="-5" dirty="0">
                <a:latin typeface="Calibri"/>
                <a:cs typeface="Calibri"/>
              </a:rPr>
              <a:t>Tabungan </a:t>
            </a:r>
            <a:r>
              <a:rPr sz="2800" b="1" dirty="0">
                <a:latin typeface="Calibri"/>
                <a:cs typeface="Calibri"/>
              </a:rPr>
              <a:t>Santri </a:t>
            </a:r>
            <a:r>
              <a:rPr sz="2800" dirty="0">
                <a:latin typeface="Calibri"/>
                <a:cs typeface="Calibri"/>
              </a:rPr>
              <a:t>merupakan </a:t>
            </a:r>
            <a:r>
              <a:rPr sz="2800" spc="-5" dirty="0">
                <a:latin typeface="Calibri"/>
                <a:cs typeface="Calibri"/>
              </a:rPr>
              <a:t>produk dengan </a:t>
            </a:r>
            <a:r>
              <a:rPr sz="2800" dirty="0">
                <a:latin typeface="Calibri"/>
                <a:cs typeface="Calibri"/>
              </a:rPr>
              <a:t>akad </a:t>
            </a:r>
            <a:r>
              <a:rPr sz="2800" spc="-5" dirty="0">
                <a:latin typeface="Calibri"/>
                <a:cs typeface="Calibri"/>
              </a:rPr>
              <a:t>wadi’ah </a:t>
            </a:r>
            <a:r>
              <a:rPr sz="2800" dirty="0">
                <a:latin typeface="Calibri"/>
                <a:cs typeface="Calibri"/>
              </a:rPr>
              <a:t> yang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diperuntukan bagi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santri/pengurus di lingkungan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pondok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pesantren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maupun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untuk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santri/siswa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yang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terafiliasi </a:t>
            </a:r>
            <a:r>
              <a:rPr sz="2800" spc="-70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dengan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pondok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pesantren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atau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Lembaga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Pendidikan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berbasis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Islam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233679"/>
            <a:ext cx="1889760" cy="541020"/>
          </a:xfrm>
          <a:custGeom>
            <a:avLst/>
            <a:gdLst/>
            <a:ahLst/>
            <a:cxnLst/>
            <a:rect l="l" t="t" r="r" b="b"/>
            <a:pathLst>
              <a:path w="1889760" h="541020">
                <a:moveTo>
                  <a:pt x="1889760" y="0"/>
                </a:moveTo>
                <a:lnTo>
                  <a:pt x="0" y="0"/>
                </a:lnTo>
                <a:lnTo>
                  <a:pt x="0" y="541020"/>
                </a:lnTo>
                <a:lnTo>
                  <a:pt x="1889760" y="541020"/>
                </a:lnTo>
                <a:lnTo>
                  <a:pt x="188976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1336" y="184500"/>
            <a:ext cx="222046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chemeClr val="bg1"/>
                </a:solidFill>
              </a:rPr>
              <a:t>DEFINISI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A9CF317F-71EE-CBA6-F3C2-D59D4129763B}"/>
              </a:ext>
            </a:extLst>
          </p:cNvPr>
          <p:cNvSpPr txBox="1"/>
          <p:nvPr/>
        </p:nvSpPr>
        <p:spPr>
          <a:xfrm>
            <a:off x="7705343" y="1633552"/>
            <a:ext cx="2693498" cy="27604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14"/>
              </a:spcBef>
              <a:tabLst>
                <a:tab pos="2216150" algn="l"/>
              </a:tabLst>
            </a:pPr>
            <a:r>
              <a:rPr sz="2800" dirty="0">
                <a:latin typeface="Calibri"/>
                <a:cs typeface="Calibri"/>
              </a:rPr>
              <a:t>Bebas </a:t>
            </a:r>
            <a:r>
              <a:rPr sz="2800" spc="-5" dirty="0">
                <a:latin typeface="Calibri"/>
                <a:cs typeface="Calibri"/>
              </a:rPr>
              <a:t>biaya </a:t>
            </a:r>
            <a:r>
              <a:rPr sz="2800" dirty="0">
                <a:latin typeface="Calibri"/>
                <a:cs typeface="Calibri"/>
              </a:rPr>
              <a:t> administrasi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tabungan</a:t>
            </a:r>
            <a:r>
              <a:rPr sz="2800" dirty="0">
                <a:latin typeface="Calibri"/>
                <a:cs typeface="Calibri"/>
              </a:rPr>
              <a:t> serta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5" dirty="0" err="1">
                <a:latin typeface="Calibri"/>
                <a:cs typeface="Calibri"/>
              </a:rPr>
              <a:t>biaya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710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administrasi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kartu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ATM</a:t>
            </a:r>
            <a:r>
              <a:rPr sz="2800" spc="7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yang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terjangkau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ABE7EA7D-403C-785E-2258-9D24D950E20B}"/>
              </a:ext>
            </a:extLst>
          </p:cNvPr>
          <p:cNvSpPr txBox="1"/>
          <p:nvPr/>
        </p:nvSpPr>
        <p:spPr>
          <a:xfrm>
            <a:off x="7109490" y="846152"/>
            <a:ext cx="53340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0" dirty="0">
                <a:latin typeface="Arial MT"/>
                <a:cs typeface="Arial MT"/>
              </a:rPr>
              <a:t>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8E1DE1AA-4AE6-BF69-80FA-7318177C7A8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C1CB95-2B98-03A7-746F-A6B569C96D0A}"/>
              </a:ext>
            </a:extLst>
          </p:cNvPr>
          <p:cNvSpPr/>
          <p:nvPr/>
        </p:nvSpPr>
        <p:spPr>
          <a:xfrm>
            <a:off x="2055043" y="2648932"/>
            <a:ext cx="8371002" cy="1508289"/>
          </a:xfrm>
          <a:prstGeom prst="rect">
            <a:avLst/>
          </a:prstGeom>
          <a:solidFill>
            <a:srgbClr val="9DC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" name="object 3"/>
          <p:cNvGrpSpPr/>
          <p:nvPr/>
        </p:nvGrpSpPr>
        <p:grpSpPr>
          <a:xfrm>
            <a:off x="330200" y="1802287"/>
            <a:ext cx="4392295" cy="3499485"/>
            <a:chOff x="927100" y="1729739"/>
            <a:chExt cx="4392295" cy="34994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7100" y="1729739"/>
              <a:ext cx="3830320" cy="24104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70746" y="3681569"/>
              <a:ext cx="2248635" cy="1547054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233679"/>
            <a:ext cx="2092960" cy="541020"/>
          </a:xfrm>
          <a:custGeom>
            <a:avLst/>
            <a:gdLst/>
            <a:ahLst/>
            <a:cxnLst/>
            <a:rect l="l" t="t" r="r" b="b"/>
            <a:pathLst>
              <a:path w="2092960" h="541020">
                <a:moveTo>
                  <a:pt x="2092960" y="0"/>
                </a:moveTo>
                <a:lnTo>
                  <a:pt x="0" y="0"/>
                </a:lnTo>
                <a:lnTo>
                  <a:pt x="0" y="541020"/>
                </a:lnTo>
                <a:lnTo>
                  <a:pt x="2092960" y="541020"/>
                </a:lnTo>
                <a:lnTo>
                  <a:pt x="209296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200" y="133570"/>
            <a:ext cx="168084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0" dirty="0">
                <a:solidFill>
                  <a:schemeClr val="bg1"/>
                </a:solidFill>
              </a:rPr>
              <a:t>TARIF</a:t>
            </a:r>
            <a:endParaRPr dirty="0">
              <a:solidFill>
                <a:schemeClr val="bg1"/>
              </a:solidFill>
            </a:endParaRPr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14D39D57-8605-AFF2-8C6F-A859AD136918}"/>
              </a:ext>
            </a:extLst>
          </p:cNvPr>
          <p:cNvGraphicFramePr>
            <a:graphicFrameLocks noGrp="1"/>
          </p:cNvGraphicFramePr>
          <p:nvPr/>
        </p:nvGraphicFramePr>
        <p:xfrm>
          <a:off x="4953000" y="1802287"/>
          <a:ext cx="6624955" cy="39623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8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8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38562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KOMPONEN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385622"/>
                    </a:solidFill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TARIF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3856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Setoran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Awal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5.000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Setoran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Selanjutnya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(minimal)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5.000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Saldo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Mengendap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5.000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Biaya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Admin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perbulan</a:t>
                      </a: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Biaya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Admin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Kartu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ATM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1.500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Biaya Rekening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Pasif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Dormant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Biaya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Penutupan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Rekening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5.000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Biaya Penggantian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Kartu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ATM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(hilang/rusak)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15.000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Biaya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Penggantian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Buku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Tabungan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3810000" y="108679"/>
            <a:ext cx="3715062" cy="445957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PEMBUKAAN REKENING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586854" y="504968"/>
          <a:ext cx="11002780" cy="5638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Oval 2"/>
          <p:cNvSpPr/>
          <p:nvPr/>
        </p:nvSpPr>
        <p:spPr>
          <a:xfrm>
            <a:off x="913343" y="1929736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6568398" y="1858571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913342" y="4258187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6568397" y="4258187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75CD7796-1FCA-60F0-7AF5-100E66BFBE3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F004459-FBAD-DC1B-1FF9-28DF4B6DBD58}"/>
              </a:ext>
            </a:extLst>
          </p:cNvPr>
          <p:cNvSpPr/>
          <p:nvPr/>
        </p:nvSpPr>
        <p:spPr>
          <a:xfrm>
            <a:off x="2055043" y="2648932"/>
            <a:ext cx="8371002" cy="1508289"/>
          </a:xfrm>
          <a:prstGeom prst="rect">
            <a:avLst/>
          </a:prstGeom>
          <a:solidFill>
            <a:srgbClr val="9DC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A0D554-B76D-1185-D07F-370010DA9C55}"/>
              </a:ext>
            </a:extLst>
          </p:cNvPr>
          <p:cNvSpPr txBox="1"/>
          <p:nvPr/>
        </p:nvSpPr>
        <p:spPr>
          <a:xfrm>
            <a:off x="3136392" y="3099147"/>
            <a:ext cx="6720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intip.in/</a:t>
            </a:r>
            <a:r>
              <a:rPr lang="en-US" sz="3200" b="1" u="sng" dirty="0" err="1"/>
              <a:t>IsiFormulirTabunganPelajar</a:t>
            </a:r>
            <a:endParaRPr lang="en-ID" sz="3200" b="1" u="sng" dirty="0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48A07793-1950-682D-6C43-61D65B4ABDB6}"/>
              </a:ext>
            </a:extLst>
          </p:cNvPr>
          <p:cNvSpPr txBox="1"/>
          <p:nvPr/>
        </p:nvSpPr>
        <p:spPr>
          <a:xfrm>
            <a:off x="2603439" y="2065298"/>
            <a:ext cx="53340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0" dirty="0">
                <a:latin typeface="Arial MT"/>
                <a:cs typeface="Arial MT"/>
              </a:rPr>
              <a:t>“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DA02010A-941D-F8C1-6CC2-9469463EC64D}"/>
              </a:ext>
            </a:extLst>
          </p:cNvPr>
          <p:cNvSpPr txBox="1"/>
          <p:nvPr/>
        </p:nvSpPr>
        <p:spPr>
          <a:xfrm rot="10800000">
            <a:off x="9192767" y="1403383"/>
            <a:ext cx="53340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0" dirty="0">
                <a:latin typeface="Arial MT"/>
                <a:cs typeface="Arial MT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776512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3810000" y="108679"/>
            <a:ext cx="3715062" cy="445957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PEMBUKAAN REKENING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586854" y="504968"/>
          <a:ext cx="11002780" cy="5638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Oval 2"/>
          <p:cNvSpPr/>
          <p:nvPr/>
        </p:nvSpPr>
        <p:spPr>
          <a:xfrm>
            <a:off x="913343" y="1929736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6568398" y="1858571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913342" y="4258187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6568397" y="4258187"/>
            <a:ext cx="434715" cy="53964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75CD7796-1FCA-60F0-7AF5-100E66BFBE3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F004459-FBAD-DC1B-1FF9-28DF4B6DBD58}"/>
              </a:ext>
            </a:extLst>
          </p:cNvPr>
          <p:cNvSpPr/>
          <p:nvPr/>
        </p:nvSpPr>
        <p:spPr>
          <a:xfrm>
            <a:off x="2055043" y="2648932"/>
            <a:ext cx="8371002" cy="1508289"/>
          </a:xfrm>
          <a:prstGeom prst="rect">
            <a:avLst/>
          </a:prstGeom>
          <a:solidFill>
            <a:srgbClr val="9DC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A0D554-B76D-1185-D07F-370010DA9C55}"/>
              </a:ext>
            </a:extLst>
          </p:cNvPr>
          <p:cNvSpPr txBox="1"/>
          <p:nvPr/>
        </p:nvSpPr>
        <p:spPr>
          <a:xfrm>
            <a:off x="3108543" y="2095118"/>
            <a:ext cx="67206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Persyaratan</a:t>
            </a:r>
            <a:r>
              <a:rPr lang="en-US" sz="3200" b="1" dirty="0"/>
              <a:t> </a:t>
            </a:r>
            <a:r>
              <a:rPr lang="en-US" sz="3200" b="1" dirty="0" err="1"/>
              <a:t>Pembukaan</a:t>
            </a:r>
            <a:r>
              <a:rPr lang="en-US" sz="3200" b="1" dirty="0"/>
              <a:t> </a:t>
            </a:r>
            <a:r>
              <a:rPr lang="en-US" sz="3200" b="1" dirty="0" err="1"/>
              <a:t>Rekening</a:t>
            </a:r>
            <a:r>
              <a:rPr lang="en-US" sz="3200" b="1" dirty="0"/>
              <a:t>:</a:t>
            </a:r>
          </a:p>
          <a:p>
            <a:pPr marL="514350" indent="-514350">
              <a:buAutoNum type="arabicPeriod"/>
            </a:pPr>
            <a:r>
              <a:rPr lang="en-US" sz="3200" dirty="0"/>
              <a:t>KTP Wali Murid</a:t>
            </a:r>
          </a:p>
          <a:p>
            <a:pPr marL="514350" indent="-514350">
              <a:buAutoNum type="arabicPeriod"/>
            </a:pPr>
            <a:r>
              <a:rPr lang="en-US" sz="3200" dirty="0"/>
              <a:t>Kartu </a:t>
            </a:r>
            <a:r>
              <a:rPr lang="en-US" sz="3200" dirty="0" err="1"/>
              <a:t>Keluarga</a:t>
            </a: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 err="1"/>
              <a:t>Akte</a:t>
            </a:r>
            <a:r>
              <a:rPr lang="en-US" sz="3200" dirty="0"/>
              <a:t> </a:t>
            </a:r>
            <a:r>
              <a:rPr lang="en-US" sz="3200" dirty="0" err="1"/>
              <a:t>Kelahiran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31704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6BE560-3208-C59F-516A-C0E68118A407}"/>
              </a:ext>
            </a:extLst>
          </p:cNvPr>
          <p:cNvSpPr/>
          <p:nvPr/>
        </p:nvSpPr>
        <p:spPr>
          <a:xfrm>
            <a:off x="1970202" y="2670048"/>
            <a:ext cx="8417381" cy="1591056"/>
          </a:xfrm>
          <a:prstGeom prst="rect">
            <a:avLst/>
          </a:prstGeom>
          <a:solidFill>
            <a:srgbClr val="9DC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39CBE28-E820-79D8-27A9-CD817CEF5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1696436"/>
              </p:ext>
            </p:extLst>
          </p:nvPr>
        </p:nvGraphicFramePr>
        <p:xfrm>
          <a:off x="1894788" y="-621457"/>
          <a:ext cx="8738647" cy="5438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26C6705-466D-DEC0-141D-134FEF011E8C}"/>
              </a:ext>
            </a:extLst>
          </p:cNvPr>
          <p:cNvSpPr txBox="1"/>
          <p:nvPr/>
        </p:nvSpPr>
        <p:spPr>
          <a:xfrm>
            <a:off x="4085832" y="2785960"/>
            <a:ext cx="2005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/>
              <a:t>Metode</a:t>
            </a:r>
            <a:r>
              <a:rPr lang="en-US" sz="1200" b="1" dirty="0"/>
              <a:t> </a:t>
            </a:r>
            <a:r>
              <a:rPr lang="en-US" sz="1200" b="1" dirty="0" err="1"/>
              <a:t>penyetoran</a:t>
            </a:r>
            <a:r>
              <a:rPr lang="en-US" sz="1200" b="1" dirty="0"/>
              <a:t>:</a:t>
            </a:r>
          </a:p>
          <a:p>
            <a:pPr marL="228600" indent="-228600" algn="just">
              <a:buAutoNum type="arabicPeriod"/>
            </a:pPr>
            <a:r>
              <a:rPr lang="en-US" sz="1200" b="1" dirty="0"/>
              <a:t>Transfer</a:t>
            </a:r>
          </a:p>
          <a:p>
            <a:pPr marL="228600" indent="-228600" algn="just">
              <a:buAutoNum type="arabicPeriod"/>
            </a:pPr>
            <a:r>
              <a:rPr lang="en-US" sz="1200" b="1" dirty="0" err="1"/>
              <a:t>Setoran</a:t>
            </a:r>
            <a:r>
              <a:rPr lang="en-US" sz="1200" b="1" dirty="0"/>
              <a:t> di Teller Payment Point </a:t>
            </a:r>
            <a:r>
              <a:rPr lang="en-US" sz="1200" b="1" dirty="0" err="1"/>
              <a:t>Muhida</a:t>
            </a:r>
            <a:endParaRPr lang="en-US" sz="1200" b="1" dirty="0"/>
          </a:p>
          <a:p>
            <a:pPr marL="228600" indent="-228600" algn="just">
              <a:buAutoNum type="arabicPeriod"/>
            </a:pPr>
            <a:r>
              <a:rPr lang="en-US" sz="1200" b="1" dirty="0" err="1"/>
              <a:t>Setoran</a:t>
            </a:r>
            <a:r>
              <a:rPr lang="en-US" sz="1200" b="1" dirty="0"/>
              <a:t> di </a:t>
            </a:r>
            <a:r>
              <a:rPr lang="en-US" sz="1200" b="1" dirty="0" err="1"/>
              <a:t>Seluruh</a:t>
            </a:r>
            <a:r>
              <a:rPr lang="en-US" sz="1200" b="1" dirty="0"/>
              <a:t>  </a:t>
            </a:r>
            <a:r>
              <a:rPr lang="en-US" sz="1200" b="1" dirty="0" err="1"/>
              <a:t>Jaringan</a:t>
            </a:r>
            <a:r>
              <a:rPr lang="en-US" sz="1200" b="1" dirty="0"/>
              <a:t> Bank </a:t>
            </a:r>
            <a:r>
              <a:rPr lang="en-US" sz="1200" b="1" dirty="0" err="1"/>
              <a:t>Jatim</a:t>
            </a:r>
            <a:r>
              <a:rPr lang="en-US" sz="12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BD399C-464D-5E48-4F83-559C3AA8FC50}"/>
              </a:ext>
            </a:extLst>
          </p:cNvPr>
          <p:cNvSpPr txBox="1"/>
          <p:nvPr/>
        </p:nvSpPr>
        <p:spPr>
          <a:xfrm>
            <a:off x="6456641" y="2785960"/>
            <a:ext cx="2923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/>
              <a:t>Jadwal</a:t>
            </a:r>
            <a:r>
              <a:rPr lang="en-US" sz="1200" b="1" dirty="0"/>
              <a:t> </a:t>
            </a:r>
            <a:r>
              <a:rPr lang="en-US" sz="1200" b="1" dirty="0" err="1"/>
              <a:t>Pendebetan</a:t>
            </a:r>
            <a:r>
              <a:rPr lang="en-US" sz="1200" b="1" dirty="0"/>
              <a:t> :</a:t>
            </a:r>
          </a:p>
          <a:p>
            <a:pPr marL="228600" indent="-228600" algn="just">
              <a:buAutoNum type="arabicPeriod"/>
            </a:pPr>
            <a:r>
              <a:rPr lang="en-US" sz="1200" b="1" dirty="0"/>
              <a:t>Awal </a:t>
            </a:r>
            <a:r>
              <a:rPr lang="en-US" sz="1200" b="1" dirty="0" err="1"/>
              <a:t>bulan</a:t>
            </a:r>
            <a:endParaRPr lang="en-US" sz="1200" b="1" dirty="0"/>
          </a:p>
          <a:p>
            <a:pPr marL="228600" indent="-228600" algn="just">
              <a:buAutoNum type="arabicPeriod"/>
            </a:pPr>
            <a:r>
              <a:rPr lang="en-US" sz="1200" b="1" dirty="0"/>
              <a:t>Tengah </a:t>
            </a:r>
            <a:r>
              <a:rPr lang="en-US" sz="1200" b="1" dirty="0" err="1"/>
              <a:t>bulan</a:t>
            </a:r>
            <a:endParaRPr lang="en-US" sz="1200" b="1" dirty="0"/>
          </a:p>
          <a:p>
            <a:pPr marL="228600" indent="-228600" algn="just">
              <a:buAutoNum type="arabicPeriod"/>
            </a:pPr>
            <a:r>
              <a:rPr lang="en-US" sz="1200" b="1" dirty="0"/>
              <a:t>Akhir </a:t>
            </a:r>
            <a:r>
              <a:rPr lang="en-US" sz="1200" b="1" dirty="0" err="1"/>
              <a:t>bulan</a:t>
            </a:r>
            <a:endParaRPr lang="en-US" sz="1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28540" y="4572000"/>
            <a:ext cx="2534919" cy="1082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BD399C-464D-5E48-4F83-559C3AA8FC50}"/>
              </a:ext>
            </a:extLst>
          </p:cNvPr>
          <p:cNvSpPr txBox="1"/>
          <p:nvPr/>
        </p:nvSpPr>
        <p:spPr>
          <a:xfrm>
            <a:off x="2438400" y="14478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PUSPITA (089677877809)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NABELA (081235258036)</a:t>
            </a:r>
          </a:p>
        </p:txBody>
      </p:sp>
    </p:spTree>
    <p:extLst>
      <p:ext uri="{BB962C8B-B14F-4D97-AF65-F5344CB8AC3E}">
        <p14:creationId xmlns:p14="http://schemas.microsoft.com/office/powerpoint/2010/main" val="2349797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387</Words>
  <Application>Microsoft Office PowerPoint</Application>
  <PresentationFormat>Widescreen</PresentationFormat>
  <Paragraphs>80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MT</vt:lpstr>
      <vt:lpstr>Calibri</vt:lpstr>
      <vt:lpstr>Calibri Light</vt:lpstr>
      <vt:lpstr>Office Theme</vt:lpstr>
      <vt:lpstr>PowerPoint Presentation</vt:lpstr>
      <vt:lpstr>DEFINISI</vt:lpstr>
      <vt:lpstr>TARIF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BANK SYARIAH JOMBANG</dc:creator>
  <cp:lastModifiedBy>BANK SYARIAH JOMBANG</cp:lastModifiedBy>
  <cp:revision>2</cp:revision>
  <dcterms:created xsi:type="dcterms:W3CDTF">2024-07-12T01:15:56Z</dcterms:created>
  <dcterms:modified xsi:type="dcterms:W3CDTF">2024-07-12T07:55:46Z</dcterms:modified>
</cp:coreProperties>
</file>